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70" r:id="rId3"/>
    <p:sldId id="271" r:id="rId4"/>
    <p:sldId id="272" r:id="rId5"/>
    <p:sldId id="281" r:id="rId6"/>
  </p:sldIdLst>
  <p:sldSz cx="18359438" cy="10439400"/>
  <p:notesSz cx="6858000" cy="9144000"/>
  <p:custDataLst>
    <p:tags r:id="rId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92" userDrawn="1">
          <p15:clr>
            <a:srgbClr val="A4A3A4"/>
          </p15:clr>
        </p15:guide>
        <p15:guide id="2" pos="2891"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i8qdCTlu72gUZESgKLkVqAJCFy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68733" autoAdjust="0"/>
  </p:normalViewPr>
  <p:slideViewPr>
    <p:cSldViewPr snapToGrid="0">
      <p:cViewPr varScale="1">
        <p:scale>
          <a:sx n="34" d="100"/>
          <a:sy n="34" d="100"/>
        </p:scale>
        <p:origin x="2082" y="264"/>
      </p:cViewPr>
      <p:guideLst>
        <p:guide orient="horz" pos="2192"/>
        <p:guide pos="28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34" Type="http://customschemas.google.com/relationships/presentationmetadata" Target="metadata"/><Relationship Id="rId7"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37" Type="http://schemas.openxmlformats.org/officeDocument/2006/relationships/theme" Target="theme/theme1.xml"/><Relationship Id="rId5" Type="http://schemas.openxmlformats.org/officeDocument/2006/relationships/slide" Target="slides/slide4.xml"/><Relationship Id="rId36" Type="http://schemas.openxmlformats.org/officeDocument/2006/relationships/viewProps" Target="viewProps.xml"/><Relationship Id="rId4" Type="http://schemas.openxmlformats.org/officeDocument/2006/relationships/slide" Target="slides/slide3.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14338" y="685800"/>
            <a:ext cx="60293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11"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signal-sports@sports.gouv.f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sz="1100" b="0" i="0" u="none" strike="noStrike" cap="none" dirty="0">
                <a:solidFill>
                  <a:srgbClr val="000000"/>
                </a:solidFill>
                <a:effectLst/>
                <a:latin typeface="Arial"/>
                <a:ea typeface="Arial"/>
                <a:cs typeface="Arial"/>
                <a:sym typeface="Arial"/>
              </a:rPr>
              <a:t>Mesdames messieurs bonjour</a:t>
            </a:r>
          </a:p>
          <a:p>
            <a:r>
              <a:rPr lang="fr-FR" sz="1100" b="0" i="0" u="none" strike="noStrike" cap="none" dirty="0">
                <a:solidFill>
                  <a:srgbClr val="000000"/>
                </a:solidFill>
                <a:effectLst/>
                <a:latin typeface="Arial"/>
                <a:ea typeface="Arial"/>
                <a:cs typeface="Arial"/>
                <a:sym typeface="Arial"/>
              </a:rPr>
              <a:t>Je vais vous parler d’un phénomène qui est de plus en plus important de nos jours : La violence dans le sport. Que devez vous faire si vous êtes témoin ou qu’on vous signale un cas de violence. Il vous faut le signaler, comment c’est très simple vous vous connectez sur </a:t>
            </a:r>
            <a:endParaRPr dirty="0"/>
          </a:p>
        </p:txBody>
      </p:sp>
      <p:sp>
        <p:nvSpPr>
          <p:cNvPr id="82" name="Google Shape;82;p1:notes"/>
          <p:cNvSpPr>
            <a:spLocks noGrp="1" noRot="1" noChangeAspect="1"/>
          </p:cNvSpPr>
          <p:nvPr>
            <p:ph type="sldImg" idx="2"/>
          </p:nvPr>
        </p:nvSpPr>
        <p:spPr>
          <a:xfrm>
            <a:off x="414338" y="685800"/>
            <a:ext cx="60293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sz="1100" b="0" i="0" u="sng" strike="noStrike" cap="none" dirty="0">
                <a:solidFill>
                  <a:srgbClr val="000000"/>
                </a:solidFill>
                <a:effectLst/>
                <a:latin typeface="Arial"/>
                <a:ea typeface="Arial"/>
                <a:cs typeface="Arial"/>
                <a:sym typeface="Arial"/>
                <a:hlinkClick r:id="rId3"/>
              </a:rPr>
              <a:t>signal-sports@sports.gouv.fr</a:t>
            </a:r>
            <a:r>
              <a:rPr lang="fr-FR" sz="1100" b="0" i="0" u="none" strike="noStrike" cap="none" dirty="0">
                <a:solidFill>
                  <a:srgbClr val="000000"/>
                </a:solidFill>
                <a:effectLst/>
                <a:latin typeface="Arial"/>
                <a:ea typeface="Arial"/>
                <a:cs typeface="Arial"/>
                <a:sym typeface="Arial"/>
              </a:rPr>
              <a:t> et décrivez (de façon anonyme ou pas) ce dont vous avez eu connaissance. Vous pouvez également faire ce signalement auprès de la personne référente du SDJES : Benoit Gasnier.</a:t>
            </a:r>
          </a:p>
          <a:p>
            <a:r>
              <a:rPr lang="fr-FR" sz="1100" b="0" i="0" u="none" strike="noStrike" cap="none" dirty="0">
                <a:solidFill>
                  <a:srgbClr val="000000"/>
                </a:solidFill>
                <a:effectLst/>
                <a:latin typeface="Arial"/>
                <a:ea typeface="Arial"/>
                <a:cs typeface="Arial"/>
                <a:sym typeface="Arial"/>
              </a:rPr>
              <a:t>Pourquoi utiliser signal sport : parce que vous avez la certitude que votre signalement sera pris en compte rapidement. En parallèle n’hésitez pas à porter plainte auprès des services de police ou gendarmerie, les poursuites judiciaires et administratives étant indépendantes. Ne pas oublier que le temps de la justice est très long. Le signalement peut également être fait auprès de votre fédération mais sans certitude que le signalement ne soit pas mis sous le tapis.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sz="1100" b="0" i="0" u="none" strike="noStrike" cap="none" dirty="0">
                <a:solidFill>
                  <a:srgbClr val="000000"/>
                </a:solidFill>
                <a:effectLst/>
                <a:latin typeface="Arial"/>
                <a:ea typeface="Arial"/>
                <a:cs typeface="Arial"/>
                <a:sym typeface="Arial"/>
              </a:rPr>
              <a:t>Le décret du 16 mai 2025 intègre l'obligation pour les établissements d'activités physiques ou sportives d'afficher dans un « lieu visible de tous » une information sur les dispositifs permettant de recueillir les signalements.</a:t>
            </a:r>
          </a:p>
          <a:p>
            <a:endParaRPr dirty="0"/>
          </a:p>
        </p:txBody>
      </p:sp>
      <p:sp>
        <p:nvSpPr>
          <p:cNvPr id="290" name="Google Shape;290;p15:notes"/>
          <p:cNvSpPr>
            <a:spLocks noGrp="1" noRot="1" noChangeAspect="1"/>
          </p:cNvSpPr>
          <p:nvPr>
            <p:ph type="sldImg" idx="2"/>
          </p:nvPr>
        </p:nvSpPr>
        <p:spPr>
          <a:xfrm>
            <a:off x="414338" y="685800"/>
            <a:ext cx="60293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a:solidFill>
                  <a:srgbClr val="000000"/>
                </a:solidFill>
                <a:effectLst/>
                <a:latin typeface="Arial"/>
                <a:ea typeface="Arial"/>
                <a:cs typeface="Arial"/>
                <a:sym typeface="Arial"/>
              </a:rPr>
              <a:t>Comment est traité le signalement fait à signal sport. Il est transmis dans les jours qui suivent au SDJES ou une personne est chargée de traiter le signalement en menant une enquête administrative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a:solidFill>
                  <a:srgbClr val="000000"/>
                </a:solidFill>
                <a:effectLst/>
                <a:latin typeface="Arial"/>
                <a:ea typeface="Arial"/>
                <a:cs typeface="Arial"/>
                <a:sym typeface="Arial"/>
              </a:rPr>
              <a:t>Lors de l’enquête administrative le SDJES auditionne systématiquement le mis en cause, la victime potentiel ainsi que toutes personnes présentes dans l’environnement de la victime (dirigeant, collègue encadrant et coéquipiers)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a:solidFill>
                  <a:srgbClr val="000000"/>
                </a:solidFill>
                <a:effectLst/>
                <a:latin typeface="Arial"/>
                <a:ea typeface="Arial"/>
                <a:cs typeface="Arial"/>
                <a:sym typeface="Arial"/>
              </a:rPr>
              <a:t>À la suite de cette enquête diverses décisions peuvent être prises: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a:solidFill>
                  <a:srgbClr val="000000"/>
                </a:solidFill>
                <a:effectLst/>
                <a:latin typeface="Arial"/>
                <a:cs typeface="Arial"/>
                <a:sym typeface="Arial"/>
              </a:rPr>
              <a:t>1</a:t>
            </a:r>
            <a:r>
              <a:rPr lang="fr-FR" sz="1100" b="0" i="0" u="none" strike="noStrike" cap="none" baseline="30000" dirty="0">
                <a:solidFill>
                  <a:srgbClr val="000000"/>
                </a:solidFill>
                <a:effectLst/>
                <a:latin typeface="Arial"/>
                <a:cs typeface="Arial"/>
                <a:sym typeface="Arial"/>
              </a:rPr>
              <a:t>er</a:t>
            </a:r>
            <a:r>
              <a:rPr lang="fr-FR" sz="1100" b="0" i="0" u="none" strike="noStrike" cap="none" dirty="0">
                <a:solidFill>
                  <a:srgbClr val="000000"/>
                </a:solidFill>
                <a:effectLst/>
                <a:latin typeface="Arial"/>
                <a:cs typeface="Arial"/>
                <a:sym typeface="Arial"/>
              </a:rPr>
              <a:t> cas le signalement fait état d’une situation très grave susceptible de représenter un danger pour la santé physique ou morale du public, de la victime. Dans ce cas le service prend de manière immédiate envers le mis en cause un arrêté d’interdiction d’exercer d’une durée de 6 mois maximum. Pendant ce temps l’enquête administrative a lieu. A l’issu de cette enquête le CDJSVA (conseil départemental de la jeunesse, des sports et de la vie associative), présidé par le préfet ou son représentant est réuni et se prononce sur une décision définitive qui peut être une interdiction temporaire ou définitive d’exercer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a:solidFill>
                  <a:srgbClr val="000000"/>
                </a:solidFill>
                <a:effectLst/>
                <a:latin typeface="Arial"/>
                <a:cs typeface="Arial"/>
                <a:sym typeface="Arial"/>
              </a:rPr>
              <a:t>2eme cas le signalement nécessite une enquête administrative mais ne nécessite pas la prise d’un arrêté en urgence. Une fois l’enquête terminée le CDJSVA est réuni et se prononce sur une mesure définitive qui peut être aucune sanction ou une interdiction temporaire ou une interdiction définitive d’exercer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a:solidFill>
                  <a:srgbClr val="000000"/>
                </a:solidFill>
                <a:effectLst/>
                <a:latin typeface="Arial"/>
                <a:cs typeface="Arial"/>
                <a:sym typeface="Arial"/>
              </a:rPr>
              <a:t>3eme cas le signalement ne nécessite pas l’ouverture d’une enquête administrative car les faits sont injustifiés ou pas suffisamment grave. Ce qui  ne permettrait pas de prendre un arrêté d’interdiction à l’issue de l’enquête administrative</a:t>
            </a:r>
            <a:endParaRPr dirty="0"/>
          </a:p>
        </p:txBody>
      </p:sp>
      <p:sp>
        <p:nvSpPr>
          <p:cNvPr id="306" name="Google Shape;306;p16:notes"/>
          <p:cNvSpPr>
            <a:spLocks noGrp="1" noRot="1" noChangeAspect="1"/>
          </p:cNvSpPr>
          <p:nvPr>
            <p:ph type="sldImg" idx="2"/>
          </p:nvPr>
        </p:nvSpPr>
        <p:spPr>
          <a:xfrm>
            <a:off x="414338" y="685800"/>
            <a:ext cx="60293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a:solidFill>
                  <a:srgbClr val="000000"/>
                </a:solidFill>
                <a:effectLst/>
                <a:latin typeface="Arial"/>
                <a:ea typeface="Arial"/>
                <a:cs typeface="Arial"/>
                <a:sym typeface="Arial"/>
              </a:rPr>
              <a:t>Comment se protéger : en n’embauchant que des personnes présentant une carte professionnelle, en faisant prendre une licence adéquate pour tous bénévoles en contact régulier avec des mineurs. Cela permet de contrôler chaque année que la personne ne figure pas dans le FIJAIS (fichier des auteurs d’infraction sexuelle). Il est contrôlé 2 millions de personnes tous les ans. Il est fortement préconisé de faire prendre une licence pour les dirigeants, éducateurs bénévoles, juges et arbitres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0" i="0" u="none" strike="noStrike" cap="none" dirty="0">
                <a:solidFill>
                  <a:srgbClr val="000000"/>
                </a:solidFill>
                <a:effectLst/>
                <a:latin typeface="Arial"/>
                <a:ea typeface="Arial"/>
                <a:cs typeface="Arial"/>
                <a:sym typeface="Arial"/>
              </a:rPr>
              <a:t>Rappel : l’article L322-4-1du code du sport donne obligation à tout président de club de signaler auprès d’une autorité administrative tous les phénomènes de violence dont il a connaissance sous peine de poursuites. </a:t>
            </a:r>
            <a:r>
              <a:rPr lang="fr-FR" sz="1100" b="0" i="0" u="none" strike="noStrike" cap="none">
                <a:solidFill>
                  <a:srgbClr val="000000"/>
                </a:solidFill>
                <a:effectLst/>
                <a:latin typeface="Arial"/>
                <a:ea typeface="Arial"/>
                <a:cs typeface="Arial"/>
                <a:sym typeface="Arial"/>
              </a:rPr>
              <a:t>Depuis </a:t>
            </a:r>
            <a:r>
              <a:rPr lang="fr-FR" sz="1100" b="0" i="0" u="none" strike="noStrike" cap="none" dirty="0">
                <a:solidFill>
                  <a:srgbClr val="000000"/>
                </a:solidFill>
                <a:effectLst/>
                <a:latin typeface="Arial"/>
                <a:ea typeface="Arial"/>
                <a:cs typeface="Arial"/>
                <a:sym typeface="Arial"/>
              </a:rPr>
              <a:t>2024 la non-dénonciation de faits de violences, quel qu'ils soient est un délit prévu par le code du sport</a:t>
            </a:r>
          </a:p>
          <a:p>
            <a:pPr marL="0" lvl="0" indent="0" algn="l" rtl="0">
              <a:spcBef>
                <a:spcPts val="0"/>
              </a:spcBef>
              <a:spcAft>
                <a:spcPts val="0"/>
              </a:spcAft>
              <a:buNone/>
            </a:pPr>
            <a:endParaRPr dirty="0"/>
          </a:p>
        </p:txBody>
      </p:sp>
      <p:sp>
        <p:nvSpPr>
          <p:cNvPr id="322" name="Google Shape;322;p17:notes"/>
          <p:cNvSpPr>
            <a:spLocks noGrp="1" noRot="1" noChangeAspect="1"/>
          </p:cNvSpPr>
          <p:nvPr>
            <p:ph type="sldImg" idx="2"/>
          </p:nvPr>
        </p:nvSpPr>
        <p:spPr>
          <a:xfrm>
            <a:off x="414338" y="685800"/>
            <a:ext cx="60293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p26:notes"/>
          <p:cNvSpPr>
            <a:spLocks noGrp="1" noRot="1" noChangeAspect="1"/>
          </p:cNvSpPr>
          <p:nvPr>
            <p:ph type="sldImg" idx="2"/>
          </p:nvPr>
        </p:nvSpPr>
        <p:spPr>
          <a:xfrm>
            <a:off x="414338" y="685800"/>
            <a:ext cx="60293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8"/>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8"/>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8"/>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458987" y="278710"/>
            <a:ext cx="8261748" cy="115993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2293354" y="-210459"/>
            <a:ext cx="4593014" cy="8261748"/>
          </a:xfrm>
          <a:prstGeom prst="rect">
            <a:avLst/>
          </a:prstGeom>
          <a:noFill/>
          <a:ln>
            <a:noFill/>
          </a:ln>
        </p:spPr>
        <p:txBody>
          <a:bodyPr spcFirstLastPara="1" wrap="square" lIns="91425" tIns="45700" rIns="91425" bIns="45700" anchor="t" anchorCtr="0">
            <a:normAutofit/>
          </a:bodyPr>
          <a:lstStyle>
            <a:lvl1pPr marL="458992" lvl="0" indent="-344244" algn="l">
              <a:spcBef>
                <a:spcPts val="361"/>
              </a:spcBef>
              <a:spcAft>
                <a:spcPts val="0"/>
              </a:spcAft>
              <a:buClr>
                <a:schemeClr val="dk1"/>
              </a:buClr>
              <a:buSzPts val="1800"/>
              <a:buChar char="•"/>
              <a:defRPr/>
            </a:lvl1pPr>
            <a:lvl2pPr marL="917984" lvl="1" indent="-344244" algn="l">
              <a:spcBef>
                <a:spcPts val="361"/>
              </a:spcBef>
              <a:spcAft>
                <a:spcPts val="0"/>
              </a:spcAft>
              <a:buClr>
                <a:schemeClr val="dk1"/>
              </a:buClr>
              <a:buSzPts val="1800"/>
              <a:buChar char="–"/>
              <a:defRPr/>
            </a:lvl2pPr>
            <a:lvl3pPr marL="1376976" lvl="2" indent="-344244" algn="l">
              <a:spcBef>
                <a:spcPts val="361"/>
              </a:spcBef>
              <a:spcAft>
                <a:spcPts val="0"/>
              </a:spcAft>
              <a:buClr>
                <a:schemeClr val="dk1"/>
              </a:buClr>
              <a:buSzPts val="1800"/>
              <a:buChar char="•"/>
              <a:defRPr/>
            </a:lvl3pPr>
            <a:lvl4pPr marL="1835970" lvl="3" indent="-344244" algn="l">
              <a:spcBef>
                <a:spcPts val="361"/>
              </a:spcBef>
              <a:spcAft>
                <a:spcPts val="0"/>
              </a:spcAft>
              <a:buClr>
                <a:schemeClr val="dk1"/>
              </a:buClr>
              <a:buSzPts val="1800"/>
              <a:buChar char="–"/>
              <a:defRPr/>
            </a:lvl4pPr>
            <a:lvl5pPr marL="2294962" lvl="4" indent="-344244" algn="l">
              <a:spcBef>
                <a:spcPts val="361"/>
              </a:spcBef>
              <a:spcAft>
                <a:spcPts val="0"/>
              </a:spcAft>
              <a:buClr>
                <a:schemeClr val="dk1"/>
              </a:buClr>
              <a:buSzPts val="1800"/>
              <a:buChar char="»"/>
              <a:defRPr/>
            </a:lvl5pPr>
            <a:lvl6pPr marL="2753954" lvl="5" indent="-344244" algn="l">
              <a:spcBef>
                <a:spcPts val="361"/>
              </a:spcBef>
              <a:spcAft>
                <a:spcPts val="0"/>
              </a:spcAft>
              <a:buClr>
                <a:schemeClr val="dk1"/>
              </a:buClr>
              <a:buSzPts val="1800"/>
              <a:buChar char="•"/>
              <a:defRPr/>
            </a:lvl6pPr>
            <a:lvl7pPr marL="3212947" lvl="6" indent="-344244" algn="l">
              <a:spcBef>
                <a:spcPts val="361"/>
              </a:spcBef>
              <a:spcAft>
                <a:spcPts val="0"/>
              </a:spcAft>
              <a:buClr>
                <a:schemeClr val="dk1"/>
              </a:buClr>
              <a:buSzPts val="1800"/>
              <a:buChar char="•"/>
              <a:defRPr/>
            </a:lvl7pPr>
            <a:lvl8pPr marL="3671938" lvl="7" indent="-344244" algn="l">
              <a:spcBef>
                <a:spcPts val="361"/>
              </a:spcBef>
              <a:spcAft>
                <a:spcPts val="0"/>
              </a:spcAft>
              <a:buClr>
                <a:schemeClr val="dk1"/>
              </a:buClr>
              <a:buSzPts val="1800"/>
              <a:buChar char="•"/>
              <a:defRPr/>
            </a:lvl8pPr>
            <a:lvl9pPr marL="4130930" lvl="8" indent="-344244" algn="l">
              <a:spcBef>
                <a:spcPts val="361"/>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4718910" y="2215097"/>
            <a:ext cx="5938214" cy="206543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511538" y="226156"/>
            <a:ext cx="5938214" cy="6043315"/>
          </a:xfrm>
          <a:prstGeom prst="rect">
            <a:avLst/>
          </a:prstGeom>
          <a:noFill/>
          <a:ln>
            <a:noFill/>
          </a:ln>
        </p:spPr>
        <p:txBody>
          <a:bodyPr spcFirstLastPara="1" wrap="square" lIns="91425" tIns="45700" rIns="91425" bIns="45700" anchor="t" anchorCtr="0">
            <a:normAutofit/>
          </a:bodyPr>
          <a:lstStyle>
            <a:lvl1pPr marL="458992" lvl="0" indent="-344244" algn="l">
              <a:spcBef>
                <a:spcPts val="361"/>
              </a:spcBef>
              <a:spcAft>
                <a:spcPts val="0"/>
              </a:spcAft>
              <a:buClr>
                <a:schemeClr val="dk1"/>
              </a:buClr>
              <a:buSzPts val="1800"/>
              <a:buChar char="•"/>
              <a:defRPr/>
            </a:lvl1pPr>
            <a:lvl2pPr marL="917984" lvl="1" indent="-344244" algn="l">
              <a:spcBef>
                <a:spcPts val="361"/>
              </a:spcBef>
              <a:spcAft>
                <a:spcPts val="0"/>
              </a:spcAft>
              <a:buClr>
                <a:schemeClr val="dk1"/>
              </a:buClr>
              <a:buSzPts val="1800"/>
              <a:buChar char="–"/>
              <a:defRPr/>
            </a:lvl2pPr>
            <a:lvl3pPr marL="1376976" lvl="2" indent="-344244" algn="l">
              <a:spcBef>
                <a:spcPts val="361"/>
              </a:spcBef>
              <a:spcAft>
                <a:spcPts val="0"/>
              </a:spcAft>
              <a:buClr>
                <a:schemeClr val="dk1"/>
              </a:buClr>
              <a:buSzPts val="1800"/>
              <a:buChar char="•"/>
              <a:defRPr/>
            </a:lvl3pPr>
            <a:lvl4pPr marL="1835970" lvl="3" indent="-344244" algn="l">
              <a:spcBef>
                <a:spcPts val="361"/>
              </a:spcBef>
              <a:spcAft>
                <a:spcPts val="0"/>
              </a:spcAft>
              <a:buClr>
                <a:schemeClr val="dk1"/>
              </a:buClr>
              <a:buSzPts val="1800"/>
              <a:buChar char="–"/>
              <a:defRPr/>
            </a:lvl4pPr>
            <a:lvl5pPr marL="2294962" lvl="4" indent="-344244" algn="l">
              <a:spcBef>
                <a:spcPts val="361"/>
              </a:spcBef>
              <a:spcAft>
                <a:spcPts val="0"/>
              </a:spcAft>
              <a:buClr>
                <a:schemeClr val="dk1"/>
              </a:buClr>
              <a:buSzPts val="1800"/>
              <a:buChar char="»"/>
              <a:defRPr/>
            </a:lvl5pPr>
            <a:lvl6pPr marL="2753954" lvl="5" indent="-344244" algn="l">
              <a:spcBef>
                <a:spcPts val="361"/>
              </a:spcBef>
              <a:spcAft>
                <a:spcPts val="0"/>
              </a:spcAft>
              <a:buClr>
                <a:schemeClr val="dk1"/>
              </a:buClr>
              <a:buSzPts val="1800"/>
              <a:buChar char="•"/>
              <a:defRPr/>
            </a:lvl6pPr>
            <a:lvl7pPr marL="3212947" lvl="6" indent="-344244" algn="l">
              <a:spcBef>
                <a:spcPts val="361"/>
              </a:spcBef>
              <a:spcAft>
                <a:spcPts val="0"/>
              </a:spcAft>
              <a:buClr>
                <a:schemeClr val="dk1"/>
              </a:buClr>
              <a:buSzPts val="1800"/>
              <a:buChar char="•"/>
              <a:defRPr/>
            </a:lvl7pPr>
            <a:lvl8pPr marL="3671938" lvl="7" indent="-344244" algn="l">
              <a:spcBef>
                <a:spcPts val="361"/>
              </a:spcBef>
              <a:spcAft>
                <a:spcPts val="0"/>
              </a:spcAft>
              <a:buClr>
                <a:schemeClr val="dk1"/>
              </a:buClr>
              <a:buSzPts val="1800"/>
              <a:buChar char="•"/>
              <a:defRPr/>
            </a:lvl8pPr>
            <a:lvl9pPr marL="4130930" lvl="8" indent="-344244" algn="l">
              <a:spcBef>
                <a:spcPts val="361"/>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8"/>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458987" y="278710"/>
            <a:ext cx="8261748" cy="115993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9"/>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30"/>
          <p:cNvSpPr txBox="1">
            <a:spLocks noGrp="1"/>
          </p:cNvSpPr>
          <p:nvPr>
            <p:ph type="ctrTitle"/>
          </p:nvPr>
        </p:nvSpPr>
        <p:spPr>
          <a:xfrm>
            <a:off x="688480" y="2161989"/>
            <a:ext cx="7802761" cy="149180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0"/>
          <p:cNvSpPr txBox="1">
            <a:spLocks noGrp="1"/>
          </p:cNvSpPr>
          <p:nvPr>
            <p:ph type="subTitle" idx="1"/>
          </p:nvPr>
        </p:nvSpPr>
        <p:spPr>
          <a:xfrm>
            <a:off x="1376960" y="3943774"/>
            <a:ext cx="6425804" cy="1778564"/>
          </a:xfrm>
          <a:prstGeom prst="rect">
            <a:avLst/>
          </a:prstGeom>
          <a:noFill/>
          <a:ln>
            <a:noFill/>
          </a:ln>
        </p:spPr>
        <p:txBody>
          <a:bodyPr spcFirstLastPara="1" wrap="square" lIns="91425" tIns="45700" rIns="91425" bIns="45700" anchor="t" anchorCtr="0">
            <a:normAutofit/>
          </a:bodyPr>
          <a:lstStyle>
            <a:lvl1pPr lvl="0" algn="ctr">
              <a:spcBef>
                <a:spcPts val="642"/>
              </a:spcBef>
              <a:spcAft>
                <a:spcPts val="0"/>
              </a:spcAft>
              <a:buClr>
                <a:srgbClr val="888888"/>
              </a:buClr>
              <a:buSzPts val="3200"/>
              <a:buNone/>
              <a:defRPr>
                <a:solidFill>
                  <a:srgbClr val="888888"/>
                </a:solidFill>
              </a:defRPr>
            </a:lvl1pPr>
            <a:lvl2pPr lvl="1" algn="ctr">
              <a:spcBef>
                <a:spcPts val="562"/>
              </a:spcBef>
              <a:spcAft>
                <a:spcPts val="0"/>
              </a:spcAft>
              <a:buClr>
                <a:srgbClr val="888888"/>
              </a:buClr>
              <a:buSzPts val="2800"/>
              <a:buNone/>
              <a:defRPr>
                <a:solidFill>
                  <a:srgbClr val="888888"/>
                </a:solidFill>
              </a:defRPr>
            </a:lvl2pPr>
            <a:lvl3pPr lvl="2" algn="ctr">
              <a:spcBef>
                <a:spcPts val="482"/>
              </a:spcBef>
              <a:spcAft>
                <a:spcPts val="0"/>
              </a:spcAft>
              <a:buClr>
                <a:srgbClr val="888888"/>
              </a:buClr>
              <a:buSzPts val="2400"/>
              <a:buNone/>
              <a:defRPr>
                <a:solidFill>
                  <a:srgbClr val="888888"/>
                </a:solidFill>
              </a:defRPr>
            </a:lvl3pPr>
            <a:lvl4pPr lvl="3" algn="ctr">
              <a:spcBef>
                <a:spcPts val="402"/>
              </a:spcBef>
              <a:spcAft>
                <a:spcPts val="0"/>
              </a:spcAft>
              <a:buClr>
                <a:srgbClr val="888888"/>
              </a:buClr>
              <a:buSzPts val="2000"/>
              <a:buNone/>
              <a:defRPr>
                <a:solidFill>
                  <a:srgbClr val="888888"/>
                </a:solidFill>
              </a:defRPr>
            </a:lvl4pPr>
            <a:lvl5pPr lvl="4" algn="ctr">
              <a:spcBef>
                <a:spcPts val="402"/>
              </a:spcBef>
              <a:spcAft>
                <a:spcPts val="0"/>
              </a:spcAft>
              <a:buClr>
                <a:srgbClr val="888888"/>
              </a:buClr>
              <a:buSzPts val="2000"/>
              <a:buNone/>
              <a:defRPr>
                <a:solidFill>
                  <a:srgbClr val="888888"/>
                </a:solidFill>
              </a:defRPr>
            </a:lvl5pPr>
            <a:lvl6pPr lvl="5" algn="ctr">
              <a:spcBef>
                <a:spcPts val="402"/>
              </a:spcBef>
              <a:spcAft>
                <a:spcPts val="0"/>
              </a:spcAft>
              <a:buClr>
                <a:srgbClr val="888888"/>
              </a:buClr>
              <a:buSzPts val="2000"/>
              <a:buNone/>
              <a:defRPr>
                <a:solidFill>
                  <a:srgbClr val="888888"/>
                </a:solidFill>
              </a:defRPr>
            </a:lvl6pPr>
            <a:lvl7pPr lvl="6" algn="ctr">
              <a:spcBef>
                <a:spcPts val="402"/>
              </a:spcBef>
              <a:spcAft>
                <a:spcPts val="0"/>
              </a:spcAft>
              <a:buClr>
                <a:srgbClr val="888888"/>
              </a:buClr>
              <a:buSzPts val="2000"/>
              <a:buNone/>
              <a:defRPr>
                <a:solidFill>
                  <a:srgbClr val="888888"/>
                </a:solidFill>
              </a:defRPr>
            </a:lvl7pPr>
            <a:lvl8pPr lvl="7" algn="ctr">
              <a:spcBef>
                <a:spcPts val="402"/>
              </a:spcBef>
              <a:spcAft>
                <a:spcPts val="0"/>
              </a:spcAft>
              <a:buClr>
                <a:srgbClr val="888888"/>
              </a:buClr>
              <a:buSzPts val="2000"/>
              <a:buNone/>
              <a:defRPr>
                <a:solidFill>
                  <a:srgbClr val="888888"/>
                </a:solidFill>
              </a:defRPr>
            </a:lvl8pPr>
            <a:lvl9pPr lvl="8" algn="ctr">
              <a:spcBef>
                <a:spcPts val="402"/>
              </a:spcBef>
              <a:spcAft>
                <a:spcPts val="0"/>
              </a:spcAft>
              <a:buClr>
                <a:srgbClr val="888888"/>
              </a:buClr>
              <a:buSzPts val="2000"/>
              <a:buNone/>
              <a:defRPr>
                <a:solidFill>
                  <a:srgbClr val="888888"/>
                </a:solidFill>
              </a:defRPr>
            </a:lvl9pPr>
          </a:lstStyle>
          <a:p>
            <a:endParaRPr/>
          </a:p>
        </p:txBody>
      </p:sp>
      <p:sp>
        <p:nvSpPr>
          <p:cNvPr id="23" name="Google Shape;23;p30"/>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1"/>
          <p:cNvSpPr txBox="1">
            <a:spLocks noGrp="1"/>
          </p:cNvSpPr>
          <p:nvPr>
            <p:ph type="title"/>
          </p:nvPr>
        </p:nvSpPr>
        <p:spPr>
          <a:xfrm>
            <a:off x="458987" y="278710"/>
            <a:ext cx="8261748" cy="115993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458987" y="1623908"/>
            <a:ext cx="8261748" cy="4593014"/>
          </a:xfrm>
          <a:prstGeom prst="rect">
            <a:avLst/>
          </a:prstGeom>
          <a:noFill/>
          <a:ln>
            <a:noFill/>
          </a:ln>
        </p:spPr>
        <p:txBody>
          <a:bodyPr spcFirstLastPara="1" wrap="square" lIns="91425" tIns="45700" rIns="91425" bIns="45700" anchor="t" anchorCtr="0">
            <a:normAutofit/>
          </a:bodyPr>
          <a:lstStyle>
            <a:lvl1pPr marL="458992" lvl="0" indent="-344244" algn="l">
              <a:spcBef>
                <a:spcPts val="361"/>
              </a:spcBef>
              <a:spcAft>
                <a:spcPts val="0"/>
              </a:spcAft>
              <a:buClr>
                <a:schemeClr val="dk1"/>
              </a:buClr>
              <a:buSzPts val="1800"/>
              <a:buChar char="•"/>
              <a:defRPr/>
            </a:lvl1pPr>
            <a:lvl2pPr marL="917984" lvl="1" indent="-344244" algn="l">
              <a:spcBef>
                <a:spcPts val="361"/>
              </a:spcBef>
              <a:spcAft>
                <a:spcPts val="0"/>
              </a:spcAft>
              <a:buClr>
                <a:schemeClr val="dk1"/>
              </a:buClr>
              <a:buSzPts val="1800"/>
              <a:buChar char="–"/>
              <a:defRPr/>
            </a:lvl2pPr>
            <a:lvl3pPr marL="1376976" lvl="2" indent="-344244" algn="l">
              <a:spcBef>
                <a:spcPts val="361"/>
              </a:spcBef>
              <a:spcAft>
                <a:spcPts val="0"/>
              </a:spcAft>
              <a:buClr>
                <a:schemeClr val="dk1"/>
              </a:buClr>
              <a:buSzPts val="1800"/>
              <a:buChar char="•"/>
              <a:defRPr/>
            </a:lvl3pPr>
            <a:lvl4pPr marL="1835970" lvl="3" indent="-344244" algn="l">
              <a:spcBef>
                <a:spcPts val="361"/>
              </a:spcBef>
              <a:spcAft>
                <a:spcPts val="0"/>
              </a:spcAft>
              <a:buClr>
                <a:schemeClr val="dk1"/>
              </a:buClr>
              <a:buSzPts val="1800"/>
              <a:buChar char="–"/>
              <a:defRPr/>
            </a:lvl4pPr>
            <a:lvl5pPr marL="2294962" lvl="4" indent="-344244" algn="l">
              <a:spcBef>
                <a:spcPts val="361"/>
              </a:spcBef>
              <a:spcAft>
                <a:spcPts val="0"/>
              </a:spcAft>
              <a:buClr>
                <a:schemeClr val="dk1"/>
              </a:buClr>
              <a:buSzPts val="1800"/>
              <a:buChar char="»"/>
              <a:defRPr/>
            </a:lvl5pPr>
            <a:lvl6pPr marL="2753954" lvl="5" indent="-344244" algn="l">
              <a:spcBef>
                <a:spcPts val="361"/>
              </a:spcBef>
              <a:spcAft>
                <a:spcPts val="0"/>
              </a:spcAft>
              <a:buClr>
                <a:schemeClr val="dk1"/>
              </a:buClr>
              <a:buSzPts val="1800"/>
              <a:buChar char="•"/>
              <a:defRPr/>
            </a:lvl6pPr>
            <a:lvl7pPr marL="3212947" lvl="6" indent="-344244" algn="l">
              <a:spcBef>
                <a:spcPts val="361"/>
              </a:spcBef>
              <a:spcAft>
                <a:spcPts val="0"/>
              </a:spcAft>
              <a:buClr>
                <a:schemeClr val="dk1"/>
              </a:buClr>
              <a:buSzPts val="1800"/>
              <a:buChar char="•"/>
              <a:defRPr/>
            </a:lvl7pPr>
            <a:lvl8pPr marL="3671938" lvl="7" indent="-344244" algn="l">
              <a:spcBef>
                <a:spcPts val="361"/>
              </a:spcBef>
              <a:spcAft>
                <a:spcPts val="0"/>
              </a:spcAft>
              <a:buClr>
                <a:schemeClr val="dk1"/>
              </a:buClr>
              <a:buSzPts val="1800"/>
              <a:buChar char="•"/>
              <a:defRPr/>
            </a:lvl8pPr>
            <a:lvl9pPr marL="4130930" lvl="8" indent="-344244" algn="l">
              <a:spcBef>
                <a:spcPts val="361"/>
              </a:spcBef>
              <a:spcAft>
                <a:spcPts val="0"/>
              </a:spcAft>
              <a:buClr>
                <a:schemeClr val="dk1"/>
              </a:buClr>
              <a:buSzPts val="1800"/>
              <a:buChar char="•"/>
              <a:defRPr/>
            </a:lvl9pPr>
          </a:lstStyle>
          <a:p>
            <a:endParaRPr/>
          </a:p>
        </p:txBody>
      </p:sp>
      <p:sp>
        <p:nvSpPr>
          <p:cNvPr id="29" name="Google Shape;29;p31"/>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1"/>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32"/>
          <p:cNvSpPr txBox="1">
            <a:spLocks noGrp="1"/>
          </p:cNvSpPr>
          <p:nvPr>
            <p:ph type="title"/>
          </p:nvPr>
        </p:nvSpPr>
        <p:spPr>
          <a:xfrm>
            <a:off x="725135" y="4472191"/>
            <a:ext cx="7802761" cy="1382254"/>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16"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2"/>
          <p:cNvSpPr txBox="1">
            <a:spLocks noGrp="1"/>
          </p:cNvSpPr>
          <p:nvPr>
            <p:ph type="body" idx="1"/>
          </p:nvPr>
        </p:nvSpPr>
        <p:spPr>
          <a:xfrm>
            <a:off x="725135" y="2949776"/>
            <a:ext cx="7802761" cy="1522412"/>
          </a:xfrm>
          <a:prstGeom prst="rect">
            <a:avLst/>
          </a:prstGeom>
          <a:noFill/>
          <a:ln>
            <a:noFill/>
          </a:ln>
        </p:spPr>
        <p:txBody>
          <a:bodyPr spcFirstLastPara="1" wrap="square" lIns="91425" tIns="45700" rIns="91425" bIns="45700" anchor="b" anchorCtr="0">
            <a:normAutofit/>
          </a:bodyPr>
          <a:lstStyle>
            <a:lvl1pPr marL="458992" lvl="0" indent="-229497" algn="l">
              <a:spcBef>
                <a:spcPts val="402"/>
              </a:spcBef>
              <a:spcAft>
                <a:spcPts val="0"/>
              </a:spcAft>
              <a:buClr>
                <a:srgbClr val="888888"/>
              </a:buClr>
              <a:buSzPts val="2000"/>
              <a:buNone/>
              <a:defRPr sz="2008">
                <a:solidFill>
                  <a:srgbClr val="888888"/>
                </a:solidFill>
              </a:defRPr>
            </a:lvl1pPr>
            <a:lvl2pPr marL="917984" lvl="1" indent="-229497" algn="l">
              <a:spcBef>
                <a:spcPts val="361"/>
              </a:spcBef>
              <a:spcAft>
                <a:spcPts val="0"/>
              </a:spcAft>
              <a:buClr>
                <a:srgbClr val="888888"/>
              </a:buClr>
              <a:buSzPts val="1800"/>
              <a:buNone/>
              <a:defRPr sz="1807">
                <a:solidFill>
                  <a:srgbClr val="888888"/>
                </a:solidFill>
              </a:defRPr>
            </a:lvl2pPr>
            <a:lvl3pPr marL="1376976" lvl="2" indent="-229497" algn="l">
              <a:spcBef>
                <a:spcPts val="321"/>
              </a:spcBef>
              <a:spcAft>
                <a:spcPts val="0"/>
              </a:spcAft>
              <a:buClr>
                <a:srgbClr val="888888"/>
              </a:buClr>
              <a:buSzPts val="1600"/>
              <a:buNone/>
              <a:defRPr sz="1606">
                <a:solidFill>
                  <a:srgbClr val="888888"/>
                </a:solidFill>
              </a:defRPr>
            </a:lvl3pPr>
            <a:lvl4pPr marL="1835970" lvl="3" indent="-229497" algn="l">
              <a:spcBef>
                <a:spcPts val="281"/>
              </a:spcBef>
              <a:spcAft>
                <a:spcPts val="0"/>
              </a:spcAft>
              <a:buClr>
                <a:srgbClr val="888888"/>
              </a:buClr>
              <a:buSzPts val="1400"/>
              <a:buNone/>
              <a:defRPr sz="1405">
                <a:solidFill>
                  <a:srgbClr val="888888"/>
                </a:solidFill>
              </a:defRPr>
            </a:lvl4pPr>
            <a:lvl5pPr marL="2294962" lvl="4" indent="-229497" algn="l">
              <a:spcBef>
                <a:spcPts val="281"/>
              </a:spcBef>
              <a:spcAft>
                <a:spcPts val="0"/>
              </a:spcAft>
              <a:buClr>
                <a:srgbClr val="888888"/>
              </a:buClr>
              <a:buSzPts val="1400"/>
              <a:buNone/>
              <a:defRPr sz="1405">
                <a:solidFill>
                  <a:srgbClr val="888888"/>
                </a:solidFill>
              </a:defRPr>
            </a:lvl5pPr>
            <a:lvl6pPr marL="2753954" lvl="5" indent="-229497" algn="l">
              <a:spcBef>
                <a:spcPts val="281"/>
              </a:spcBef>
              <a:spcAft>
                <a:spcPts val="0"/>
              </a:spcAft>
              <a:buClr>
                <a:srgbClr val="888888"/>
              </a:buClr>
              <a:buSzPts val="1400"/>
              <a:buNone/>
              <a:defRPr sz="1405">
                <a:solidFill>
                  <a:srgbClr val="888888"/>
                </a:solidFill>
              </a:defRPr>
            </a:lvl6pPr>
            <a:lvl7pPr marL="3212947" lvl="6" indent="-229497" algn="l">
              <a:spcBef>
                <a:spcPts val="281"/>
              </a:spcBef>
              <a:spcAft>
                <a:spcPts val="0"/>
              </a:spcAft>
              <a:buClr>
                <a:srgbClr val="888888"/>
              </a:buClr>
              <a:buSzPts val="1400"/>
              <a:buNone/>
              <a:defRPr sz="1405">
                <a:solidFill>
                  <a:srgbClr val="888888"/>
                </a:solidFill>
              </a:defRPr>
            </a:lvl7pPr>
            <a:lvl8pPr marL="3671938" lvl="7" indent="-229497" algn="l">
              <a:spcBef>
                <a:spcPts val="281"/>
              </a:spcBef>
              <a:spcAft>
                <a:spcPts val="0"/>
              </a:spcAft>
              <a:buClr>
                <a:srgbClr val="888888"/>
              </a:buClr>
              <a:buSzPts val="1400"/>
              <a:buNone/>
              <a:defRPr sz="1405">
                <a:solidFill>
                  <a:srgbClr val="888888"/>
                </a:solidFill>
              </a:defRPr>
            </a:lvl8pPr>
            <a:lvl9pPr marL="4130930" lvl="8" indent="-229497" algn="l">
              <a:spcBef>
                <a:spcPts val="281"/>
              </a:spcBef>
              <a:spcAft>
                <a:spcPts val="0"/>
              </a:spcAft>
              <a:buClr>
                <a:srgbClr val="888888"/>
              </a:buClr>
              <a:buSzPts val="1400"/>
              <a:buNone/>
              <a:defRPr sz="1405">
                <a:solidFill>
                  <a:srgbClr val="888888"/>
                </a:solidFill>
              </a:defRPr>
            </a:lvl9pPr>
          </a:lstStyle>
          <a:p>
            <a:endParaRPr/>
          </a:p>
        </p:txBody>
      </p:sp>
      <p:sp>
        <p:nvSpPr>
          <p:cNvPr id="35" name="Google Shape;35;p32"/>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458987" y="278710"/>
            <a:ext cx="8261748" cy="115993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458987" y="1623908"/>
            <a:ext cx="4054375" cy="4593014"/>
          </a:xfrm>
          <a:prstGeom prst="rect">
            <a:avLst/>
          </a:prstGeom>
          <a:noFill/>
          <a:ln>
            <a:noFill/>
          </a:ln>
        </p:spPr>
        <p:txBody>
          <a:bodyPr spcFirstLastPara="1" wrap="square" lIns="91425" tIns="45700" rIns="91425" bIns="45700" anchor="t" anchorCtr="0">
            <a:normAutofit/>
          </a:bodyPr>
          <a:lstStyle>
            <a:lvl1pPr marL="458992" lvl="0" indent="-407992" algn="l">
              <a:spcBef>
                <a:spcPts val="562"/>
              </a:spcBef>
              <a:spcAft>
                <a:spcPts val="0"/>
              </a:spcAft>
              <a:buClr>
                <a:schemeClr val="dk1"/>
              </a:buClr>
              <a:buSzPts val="2800"/>
              <a:buChar char="•"/>
              <a:defRPr sz="2811"/>
            </a:lvl1pPr>
            <a:lvl2pPr marL="917984" lvl="1" indent="-382493" algn="l">
              <a:spcBef>
                <a:spcPts val="482"/>
              </a:spcBef>
              <a:spcAft>
                <a:spcPts val="0"/>
              </a:spcAft>
              <a:buClr>
                <a:schemeClr val="dk1"/>
              </a:buClr>
              <a:buSzPts val="2400"/>
              <a:buChar char="–"/>
              <a:defRPr sz="2409"/>
            </a:lvl2pPr>
            <a:lvl3pPr marL="1376976" lvl="2" indent="-356995" algn="l">
              <a:spcBef>
                <a:spcPts val="402"/>
              </a:spcBef>
              <a:spcAft>
                <a:spcPts val="0"/>
              </a:spcAft>
              <a:buClr>
                <a:schemeClr val="dk1"/>
              </a:buClr>
              <a:buSzPts val="2000"/>
              <a:buChar char="•"/>
              <a:defRPr sz="2008"/>
            </a:lvl3pPr>
            <a:lvl4pPr marL="1835970" lvl="3" indent="-344244" algn="l">
              <a:spcBef>
                <a:spcPts val="361"/>
              </a:spcBef>
              <a:spcAft>
                <a:spcPts val="0"/>
              </a:spcAft>
              <a:buClr>
                <a:schemeClr val="dk1"/>
              </a:buClr>
              <a:buSzPts val="1800"/>
              <a:buChar char="–"/>
              <a:defRPr sz="1807"/>
            </a:lvl4pPr>
            <a:lvl5pPr marL="2294962" lvl="4" indent="-344244" algn="l">
              <a:spcBef>
                <a:spcPts val="361"/>
              </a:spcBef>
              <a:spcAft>
                <a:spcPts val="0"/>
              </a:spcAft>
              <a:buClr>
                <a:schemeClr val="dk1"/>
              </a:buClr>
              <a:buSzPts val="1800"/>
              <a:buChar char="»"/>
              <a:defRPr sz="1807"/>
            </a:lvl5pPr>
            <a:lvl6pPr marL="2753954" lvl="5" indent="-344244" algn="l">
              <a:spcBef>
                <a:spcPts val="361"/>
              </a:spcBef>
              <a:spcAft>
                <a:spcPts val="0"/>
              </a:spcAft>
              <a:buClr>
                <a:schemeClr val="dk1"/>
              </a:buClr>
              <a:buSzPts val="1800"/>
              <a:buChar char="•"/>
              <a:defRPr sz="1807"/>
            </a:lvl6pPr>
            <a:lvl7pPr marL="3212947" lvl="6" indent="-344244" algn="l">
              <a:spcBef>
                <a:spcPts val="361"/>
              </a:spcBef>
              <a:spcAft>
                <a:spcPts val="0"/>
              </a:spcAft>
              <a:buClr>
                <a:schemeClr val="dk1"/>
              </a:buClr>
              <a:buSzPts val="1800"/>
              <a:buChar char="•"/>
              <a:defRPr sz="1807"/>
            </a:lvl7pPr>
            <a:lvl8pPr marL="3671938" lvl="7" indent="-344244" algn="l">
              <a:spcBef>
                <a:spcPts val="361"/>
              </a:spcBef>
              <a:spcAft>
                <a:spcPts val="0"/>
              </a:spcAft>
              <a:buClr>
                <a:schemeClr val="dk1"/>
              </a:buClr>
              <a:buSzPts val="1800"/>
              <a:buChar char="•"/>
              <a:defRPr sz="1807"/>
            </a:lvl8pPr>
            <a:lvl9pPr marL="4130930" lvl="8" indent="-344244" algn="l">
              <a:spcBef>
                <a:spcPts val="361"/>
              </a:spcBef>
              <a:spcAft>
                <a:spcPts val="0"/>
              </a:spcAft>
              <a:buClr>
                <a:schemeClr val="dk1"/>
              </a:buClr>
              <a:buSzPts val="1800"/>
              <a:buChar char="•"/>
              <a:defRPr sz="1807"/>
            </a:lvl9pPr>
          </a:lstStyle>
          <a:p>
            <a:endParaRPr/>
          </a:p>
        </p:txBody>
      </p:sp>
      <p:sp>
        <p:nvSpPr>
          <p:cNvPr id="41" name="Google Shape;41;p33"/>
          <p:cNvSpPr txBox="1">
            <a:spLocks noGrp="1"/>
          </p:cNvSpPr>
          <p:nvPr>
            <p:ph type="body" idx="2"/>
          </p:nvPr>
        </p:nvSpPr>
        <p:spPr>
          <a:xfrm>
            <a:off x="4666360" y="1623908"/>
            <a:ext cx="4054375" cy="4593014"/>
          </a:xfrm>
          <a:prstGeom prst="rect">
            <a:avLst/>
          </a:prstGeom>
          <a:noFill/>
          <a:ln>
            <a:noFill/>
          </a:ln>
        </p:spPr>
        <p:txBody>
          <a:bodyPr spcFirstLastPara="1" wrap="square" lIns="91425" tIns="45700" rIns="91425" bIns="45700" anchor="t" anchorCtr="0">
            <a:normAutofit/>
          </a:bodyPr>
          <a:lstStyle>
            <a:lvl1pPr marL="458992" lvl="0" indent="-407992" algn="l">
              <a:spcBef>
                <a:spcPts val="562"/>
              </a:spcBef>
              <a:spcAft>
                <a:spcPts val="0"/>
              </a:spcAft>
              <a:buClr>
                <a:schemeClr val="dk1"/>
              </a:buClr>
              <a:buSzPts val="2800"/>
              <a:buChar char="•"/>
              <a:defRPr sz="2811"/>
            </a:lvl1pPr>
            <a:lvl2pPr marL="917984" lvl="1" indent="-382493" algn="l">
              <a:spcBef>
                <a:spcPts val="482"/>
              </a:spcBef>
              <a:spcAft>
                <a:spcPts val="0"/>
              </a:spcAft>
              <a:buClr>
                <a:schemeClr val="dk1"/>
              </a:buClr>
              <a:buSzPts val="2400"/>
              <a:buChar char="–"/>
              <a:defRPr sz="2409"/>
            </a:lvl2pPr>
            <a:lvl3pPr marL="1376976" lvl="2" indent="-356995" algn="l">
              <a:spcBef>
                <a:spcPts val="402"/>
              </a:spcBef>
              <a:spcAft>
                <a:spcPts val="0"/>
              </a:spcAft>
              <a:buClr>
                <a:schemeClr val="dk1"/>
              </a:buClr>
              <a:buSzPts val="2000"/>
              <a:buChar char="•"/>
              <a:defRPr sz="2008"/>
            </a:lvl3pPr>
            <a:lvl4pPr marL="1835970" lvl="3" indent="-344244" algn="l">
              <a:spcBef>
                <a:spcPts val="361"/>
              </a:spcBef>
              <a:spcAft>
                <a:spcPts val="0"/>
              </a:spcAft>
              <a:buClr>
                <a:schemeClr val="dk1"/>
              </a:buClr>
              <a:buSzPts val="1800"/>
              <a:buChar char="–"/>
              <a:defRPr sz="1807"/>
            </a:lvl4pPr>
            <a:lvl5pPr marL="2294962" lvl="4" indent="-344244" algn="l">
              <a:spcBef>
                <a:spcPts val="361"/>
              </a:spcBef>
              <a:spcAft>
                <a:spcPts val="0"/>
              </a:spcAft>
              <a:buClr>
                <a:schemeClr val="dk1"/>
              </a:buClr>
              <a:buSzPts val="1800"/>
              <a:buChar char="»"/>
              <a:defRPr sz="1807"/>
            </a:lvl5pPr>
            <a:lvl6pPr marL="2753954" lvl="5" indent="-344244" algn="l">
              <a:spcBef>
                <a:spcPts val="361"/>
              </a:spcBef>
              <a:spcAft>
                <a:spcPts val="0"/>
              </a:spcAft>
              <a:buClr>
                <a:schemeClr val="dk1"/>
              </a:buClr>
              <a:buSzPts val="1800"/>
              <a:buChar char="•"/>
              <a:defRPr sz="1807"/>
            </a:lvl6pPr>
            <a:lvl7pPr marL="3212947" lvl="6" indent="-344244" algn="l">
              <a:spcBef>
                <a:spcPts val="361"/>
              </a:spcBef>
              <a:spcAft>
                <a:spcPts val="0"/>
              </a:spcAft>
              <a:buClr>
                <a:schemeClr val="dk1"/>
              </a:buClr>
              <a:buSzPts val="1800"/>
              <a:buChar char="•"/>
              <a:defRPr sz="1807"/>
            </a:lvl7pPr>
            <a:lvl8pPr marL="3671938" lvl="7" indent="-344244" algn="l">
              <a:spcBef>
                <a:spcPts val="361"/>
              </a:spcBef>
              <a:spcAft>
                <a:spcPts val="0"/>
              </a:spcAft>
              <a:buClr>
                <a:schemeClr val="dk1"/>
              </a:buClr>
              <a:buSzPts val="1800"/>
              <a:buChar char="•"/>
              <a:defRPr sz="1807"/>
            </a:lvl8pPr>
            <a:lvl9pPr marL="4130930" lvl="8" indent="-344244" algn="l">
              <a:spcBef>
                <a:spcPts val="361"/>
              </a:spcBef>
              <a:spcAft>
                <a:spcPts val="0"/>
              </a:spcAft>
              <a:buClr>
                <a:schemeClr val="dk1"/>
              </a:buClr>
              <a:buSzPts val="1800"/>
              <a:buChar char="•"/>
              <a:defRPr sz="1807"/>
            </a:lvl9pPr>
          </a:lstStyle>
          <a:p>
            <a:endParaRPr/>
          </a:p>
        </p:txBody>
      </p:sp>
      <p:sp>
        <p:nvSpPr>
          <p:cNvPr id="42" name="Google Shape;42;p33"/>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3"/>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34"/>
          <p:cNvSpPr txBox="1">
            <a:spLocks noGrp="1"/>
          </p:cNvSpPr>
          <p:nvPr>
            <p:ph type="title"/>
          </p:nvPr>
        </p:nvSpPr>
        <p:spPr>
          <a:xfrm>
            <a:off x="458987" y="278710"/>
            <a:ext cx="8261748" cy="115993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34"/>
          <p:cNvSpPr txBox="1">
            <a:spLocks noGrp="1"/>
          </p:cNvSpPr>
          <p:nvPr>
            <p:ph type="body" idx="1"/>
          </p:nvPr>
        </p:nvSpPr>
        <p:spPr>
          <a:xfrm>
            <a:off x="458988" y="1557855"/>
            <a:ext cx="4055970" cy="649240"/>
          </a:xfrm>
          <a:prstGeom prst="rect">
            <a:avLst/>
          </a:prstGeom>
          <a:noFill/>
          <a:ln>
            <a:noFill/>
          </a:ln>
        </p:spPr>
        <p:txBody>
          <a:bodyPr spcFirstLastPara="1" wrap="square" lIns="91425" tIns="45700" rIns="91425" bIns="45700" anchor="b" anchorCtr="0">
            <a:normAutofit/>
          </a:bodyPr>
          <a:lstStyle>
            <a:lvl1pPr marL="458992" lvl="0" indent="-229497" algn="l">
              <a:spcBef>
                <a:spcPts val="482"/>
              </a:spcBef>
              <a:spcAft>
                <a:spcPts val="0"/>
              </a:spcAft>
              <a:buClr>
                <a:schemeClr val="dk1"/>
              </a:buClr>
              <a:buSzPts val="2400"/>
              <a:buNone/>
              <a:defRPr sz="2409" b="1"/>
            </a:lvl1pPr>
            <a:lvl2pPr marL="917984" lvl="1" indent="-229497" algn="l">
              <a:spcBef>
                <a:spcPts val="402"/>
              </a:spcBef>
              <a:spcAft>
                <a:spcPts val="0"/>
              </a:spcAft>
              <a:buClr>
                <a:schemeClr val="dk1"/>
              </a:buClr>
              <a:buSzPts val="2000"/>
              <a:buNone/>
              <a:defRPr sz="2008" b="1"/>
            </a:lvl2pPr>
            <a:lvl3pPr marL="1376976" lvl="2" indent="-229497" algn="l">
              <a:spcBef>
                <a:spcPts val="361"/>
              </a:spcBef>
              <a:spcAft>
                <a:spcPts val="0"/>
              </a:spcAft>
              <a:buClr>
                <a:schemeClr val="dk1"/>
              </a:buClr>
              <a:buSzPts val="1800"/>
              <a:buNone/>
              <a:defRPr sz="1807" b="1"/>
            </a:lvl3pPr>
            <a:lvl4pPr marL="1835970" lvl="3" indent="-229497" algn="l">
              <a:spcBef>
                <a:spcPts val="321"/>
              </a:spcBef>
              <a:spcAft>
                <a:spcPts val="0"/>
              </a:spcAft>
              <a:buClr>
                <a:schemeClr val="dk1"/>
              </a:buClr>
              <a:buSzPts val="1600"/>
              <a:buNone/>
              <a:defRPr sz="1606" b="1"/>
            </a:lvl4pPr>
            <a:lvl5pPr marL="2294962" lvl="4" indent="-229497" algn="l">
              <a:spcBef>
                <a:spcPts val="321"/>
              </a:spcBef>
              <a:spcAft>
                <a:spcPts val="0"/>
              </a:spcAft>
              <a:buClr>
                <a:schemeClr val="dk1"/>
              </a:buClr>
              <a:buSzPts val="1600"/>
              <a:buNone/>
              <a:defRPr sz="1606" b="1"/>
            </a:lvl5pPr>
            <a:lvl6pPr marL="2753954" lvl="5" indent="-229497" algn="l">
              <a:spcBef>
                <a:spcPts val="321"/>
              </a:spcBef>
              <a:spcAft>
                <a:spcPts val="0"/>
              </a:spcAft>
              <a:buClr>
                <a:schemeClr val="dk1"/>
              </a:buClr>
              <a:buSzPts val="1600"/>
              <a:buNone/>
              <a:defRPr sz="1606" b="1"/>
            </a:lvl6pPr>
            <a:lvl7pPr marL="3212947" lvl="6" indent="-229497" algn="l">
              <a:spcBef>
                <a:spcPts val="321"/>
              </a:spcBef>
              <a:spcAft>
                <a:spcPts val="0"/>
              </a:spcAft>
              <a:buClr>
                <a:schemeClr val="dk1"/>
              </a:buClr>
              <a:buSzPts val="1600"/>
              <a:buNone/>
              <a:defRPr sz="1606" b="1"/>
            </a:lvl7pPr>
            <a:lvl8pPr marL="3671938" lvl="7" indent="-229497" algn="l">
              <a:spcBef>
                <a:spcPts val="321"/>
              </a:spcBef>
              <a:spcAft>
                <a:spcPts val="0"/>
              </a:spcAft>
              <a:buClr>
                <a:schemeClr val="dk1"/>
              </a:buClr>
              <a:buSzPts val="1600"/>
              <a:buNone/>
              <a:defRPr sz="1606" b="1"/>
            </a:lvl8pPr>
            <a:lvl9pPr marL="4130930" lvl="8" indent="-229497" algn="l">
              <a:spcBef>
                <a:spcPts val="321"/>
              </a:spcBef>
              <a:spcAft>
                <a:spcPts val="0"/>
              </a:spcAft>
              <a:buClr>
                <a:schemeClr val="dk1"/>
              </a:buClr>
              <a:buSzPts val="1600"/>
              <a:buNone/>
              <a:defRPr sz="1606" b="1"/>
            </a:lvl9pPr>
          </a:lstStyle>
          <a:p>
            <a:endParaRPr/>
          </a:p>
        </p:txBody>
      </p:sp>
      <p:sp>
        <p:nvSpPr>
          <p:cNvPr id="48" name="Google Shape;48;p34"/>
          <p:cNvSpPr txBox="1">
            <a:spLocks noGrp="1"/>
          </p:cNvSpPr>
          <p:nvPr>
            <p:ph type="body" idx="2"/>
          </p:nvPr>
        </p:nvSpPr>
        <p:spPr>
          <a:xfrm>
            <a:off x="458988" y="2207097"/>
            <a:ext cx="4055970" cy="4009826"/>
          </a:xfrm>
          <a:prstGeom prst="rect">
            <a:avLst/>
          </a:prstGeom>
          <a:noFill/>
          <a:ln>
            <a:noFill/>
          </a:ln>
        </p:spPr>
        <p:txBody>
          <a:bodyPr spcFirstLastPara="1" wrap="square" lIns="91425" tIns="45700" rIns="91425" bIns="45700" anchor="t" anchorCtr="0">
            <a:normAutofit/>
          </a:bodyPr>
          <a:lstStyle>
            <a:lvl1pPr marL="458992" lvl="0" indent="-382493" algn="l">
              <a:spcBef>
                <a:spcPts val="482"/>
              </a:spcBef>
              <a:spcAft>
                <a:spcPts val="0"/>
              </a:spcAft>
              <a:buClr>
                <a:schemeClr val="dk1"/>
              </a:buClr>
              <a:buSzPts val="2400"/>
              <a:buChar char="•"/>
              <a:defRPr sz="2409"/>
            </a:lvl1pPr>
            <a:lvl2pPr marL="917984" lvl="1" indent="-356995" algn="l">
              <a:spcBef>
                <a:spcPts val="402"/>
              </a:spcBef>
              <a:spcAft>
                <a:spcPts val="0"/>
              </a:spcAft>
              <a:buClr>
                <a:schemeClr val="dk1"/>
              </a:buClr>
              <a:buSzPts val="2000"/>
              <a:buChar char="–"/>
              <a:defRPr sz="2008"/>
            </a:lvl2pPr>
            <a:lvl3pPr marL="1376976" lvl="2" indent="-344244" algn="l">
              <a:spcBef>
                <a:spcPts val="361"/>
              </a:spcBef>
              <a:spcAft>
                <a:spcPts val="0"/>
              </a:spcAft>
              <a:buClr>
                <a:schemeClr val="dk1"/>
              </a:buClr>
              <a:buSzPts val="1800"/>
              <a:buChar char="•"/>
              <a:defRPr sz="1807"/>
            </a:lvl3pPr>
            <a:lvl4pPr marL="1835970" lvl="3" indent="-331494" algn="l">
              <a:spcBef>
                <a:spcPts val="321"/>
              </a:spcBef>
              <a:spcAft>
                <a:spcPts val="0"/>
              </a:spcAft>
              <a:buClr>
                <a:schemeClr val="dk1"/>
              </a:buClr>
              <a:buSzPts val="1600"/>
              <a:buChar char="–"/>
              <a:defRPr sz="1606"/>
            </a:lvl4pPr>
            <a:lvl5pPr marL="2294962" lvl="4" indent="-331494" algn="l">
              <a:spcBef>
                <a:spcPts val="321"/>
              </a:spcBef>
              <a:spcAft>
                <a:spcPts val="0"/>
              </a:spcAft>
              <a:buClr>
                <a:schemeClr val="dk1"/>
              </a:buClr>
              <a:buSzPts val="1600"/>
              <a:buChar char="»"/>
              <a:defRPr sz="1606"/>
            </a:lvl5pPr>
            <a:lvl6pPr marL="2753954" lvl="5" indent="-331494" algn="l">
              <a:spcBef>
                <a:spcPts val="321"/>
              </a:spcBef>
              <a:spcAft>
                <a:spcPts val="0"/>
              </a:spcAft>
              <a:buClr>
                <a:schemeClr val="dk1"/>
              </a:buClr>
              <a:buSzPts val="1600"/>
              <a:buChar char="•"/>
              <a:defRPr sz="1606"/>
            </a:lvl6pPr>
            <a:lvl7pPr marL="3212947" lvl="6" indent="-331494" algn="l">
              <a:spcBef>
                <a:spcPts val="321"/>
              </a:spcBef>
              <a:spcAft>
                <a:spcPts val="0"/>
              </a:spcAft>
              <a:buClr>
                <a:schemeClr val="dk1"/>
              </a:buClr>
              <a:buSzPts val="1600"/>
              <a:buChar char="•"/>
              <a:defRPr sz="1606"/>
            </a:lvl7pPr>
            <a:lvl8pPr marL="3671938" lvl="7" indent="-331494" algn="l">
              <a:spcBef>
                <a:spcPts val="321"/>
              </a:spcBef>
              <a:spcAft>
                <a:spcPts val="0"/>
              </a:spcAft>
              <a:buClr>
                <a:schemeClr val="dk1"/>
              </a:buClr>
              <a:buSzPts val="1600"/>
              <a:buChar char="•"/>
              <a:defRPr sz="1606"/>
            </a:lvl8pPr>
            <a:lvl9pPr marL="4130930" lvl="8" indent="-331494" algn="l">
              <a:spcBef>
                <a:spcPts val="321"/>
              </a:spcBef>
              <a:spcAft>
                <a:spcPts val="0"/>
              </a:spcAft>
              <a:buClr>
                <a:schemeClr val="dk1"/>
              </a:buClr>
              <a:buSzPts val="1600"/>
              <a:buChar char="•"/>
              <a:defRPr sz="1606"/>
            </a:lvl9pPr>
          </a:lstStyle>
          <a:p>
            <a:endParaRPr/>
          </a:p>
        </p:txBody>
      </p:sp>
      <p:sp>
        <p:nvSpPr>
          <p:cNvPr id="49" name="Google Shape;49;p34"/>
          <p:cNvSpPr txBox="1">
            <a:spLocks noGrp="1"/>
          </p:cNvSpPr>
          <p:nvPr>
            <p:ph type="body" idx="3"/>
          </p:nvPr>
        </p:nvSpPr>
        <p:spPr>
          <a:xfrm>
            <a:off x="4663172" y="1557855"/>
            <a:ext cx="4057563" cy="649240"/>
          </a:xfrm>
          <a:prstGeom prst="rect">
            <a:avLst/>
          </a:prstGeom>
          <a:noFill/>
          <a:ln>
            <a:noFill/>
          </a:ln>
        </p:spPr>
        <p:txBody>
          <a:bodyPr spcFirstLastPara="1" wrap="square" lIns="91425" tIns="45700" rIns="91425" bIns="45700" anchor="b" anchorCtr="0">
            <a:normAutofit/>
          </a:bodyPr>
          <a:lstStyle>
            <a:lvl1pPr marL="458992" lvl="0" indent="-229497" algn="l">
              <a:spcBef>
                <a:spcPts val="482"/>
              </a:spcBef>
              <a:spcAft>
                <a:spcPts val="0"/>
              </a:spcAft>
              <a:buClr>
                <a:schemeClr val="dk1"/>
              </a:buClr>
              <a:buSzPts val="2400"/>
              <a:buNone/>
              <a:defRPr sz="2409" b="1"/>
            </a:lvl1pPr>
            <a:lvl2pPr marL="917984" lvl="1" indent="-229497" algn="l">
              <a:spcBef>
                <a:spcPts val="402"/>
              </a:spcBef>
              <a:spcAft>
                <a:spcPts val="0"/>
              </a:spcAft>
              <a:buClr>
                <a:schemeClr val="dk1"/>
              </a:buClr>
              <a:buSzPts val="2000"/>
              <a:buNone/>
              <a:defRPr sz="2008" b="1"/>
            </a:lvl2pPr>
            <a:lvl3pPr marL="1376976" lvl="2" indent="-229497" algn="l">
              <a:spcBef>
                <a:spcPts val="361"/>
              </a:spcBef>
              <a:spcAft>
                <a:spcPts val="0"/>
              </a:spcAft>
              <a:buClr>
                <a:schemeClr val="dk1"/>
              </a:buClr>
              <a:buSzPts val="1800"/>
              <a:buNone/>
              <a:defRPr sz="1807" b="1"/>
            </a:lvl3pPr>
            <a:lvl4pPr marL="1835970" lvl="3" indent="-229497" algn="l">
              <a:spcBef>
                <a:spcPts val="321"/>
              </a:spcBef>
              <a:spcAft>
                <a:spcPts val="0"/>
              </a:spcAft>
              <a:buClr>
                <a:schemeClr val="dk1"/>
              </a:buClr>
              <a:buSzPts val="1600"/>
              <a:buNone/>
              <a:defRPr sz="1606" b="1"/>
            </a:lvl4pPr>
            <a:lvl5pPr marL="2294962" lvl="4" indent="-229497" algn="l">
              <a:spcBef>
                <a:spcPts val="321"/>
              </a:spcBef>
              <a:spcAft>
                <a:spcPts val="0"/>
              </a:spcAft>
              <a:buClr>
                <a:schemeClr val="dk1"/>
              </a:buClr>
              <a:buSzPts val="1600"/>
              <a:buNone/>
              <a:defRPr sz="1606" b="1"/>
            </a:lvl5pPr>
            <a:lvl6pPr marL="2753954" lvl="5" indent="-229497" algn="l">
              <a:spcBef>
                <a:spcPts val="321"/>
              </a:spcBef>
              <a:spcAft>
                <a:spcPts val="0"/>
              </a:spcAft>
              <a:buClr>
                <a:schemeClr val="dk1"/>
              </a:buClr>
              <a:buSzPts val="1600"/>
              <a:buNone/>
              <a:defRPr sz="1606" b="1"/>
            </a:lvl6pPr>
            <a:lvl7pPr marL="3212947" lvl="6" indent="-229497" algn="l">
              <a:spcBef>
                <a:spcPts val="321"/>
              </a:spcBef>
              <a:spcAft>
                <a:spcPts val="0"/>
              </a:spcAft>
              <a:buClr>
                <a:schemeClr val="dk1"/>
              </a:buClr>
              <a:buSzPts val="1600"/>
              <a:buNone/>
              <a:defRPr sz="1606" b="1"/>
            </a:lvl7pPr>
            <a:lvl8pPr marL="3671938" lvl="7" indent="-229497" algn="l">
              <a:spcBef>
                <a:spcPts val="321"/>
              </a:spcBef>
              <a:spcAft>
                <a:spcPts val="0"/>
              </a:spcAft>
              <a:buClr>
                <a:schemeClr val="dk1"/>
              </a:buClr>
              <a:buSzPts val="1600"/>
              <a:buNone/>
              <a:defRPr sz="1606" b="1"/>
            </a:lvl8pPr>
            <a:lvl9pPr marL="4130930" lvl="8" indent="-229497" algn="l">
              <a:spcBef>
                <a:spcPts val="321"/>
              </a:spcBef>
              <a:spcAft>
                <a:spcPts val="0"/>
              </a:spcAft>
              <a:buClr>
                <a:schemeClr val="dk1"/>
              </a:buClr>
              <a:buSzPts val="1600"/>
              <a:buNone/>
              <a:defRPr sz="1606" b="1"/>
            </a:lvl9pPr>
          </a:lstStyle>
          <a:p>
            <a:endParaRPr/>
          </a:p>
        </p:txBody>
      </p:sp>
      <p:sp>
        <p:nvSpPr>
          <p:cNvPr id="50" name="Google Shape;50;p34"/>
          <p:cNvSpPr txBox="1">
            <a:spLocks noGrp="1"/>
          </p:cNvSpPr>
          <p:nvPr>
            <p:ph type="body" idx="4"/>
          </p:nvPr>
        </p:nvSpPr>
        <p:spPr>
          <a:xfrm>
            <a:off x="4663172" y="2207097"/>
            <a:ext cx="4057563" cy="4009826"/>
          </a:xfrm>
          <a:prstGeom prst="rect">
            <a:avLst/>
          </a:prstGeom>
          <a:noFill/>
          <a:ln>
            <a:noFill/>
          </a:ln>
        </p:spPr>
        <p:txBody>
          <a:bodyPr spcFirstLastPara="1" wrap="square" lIns="91425" tIns="45700" rIns="91425" bIns="45700" anchor="t" anchorCtr="0">
            <a:normAutofit/>
          </a:bodyPr>
          <a:lstStyle>
            <a:lvl1pPr marL="458992" lvl="0" indent="-382493" algn="l">
              <a:spcBef>
                <a:spcPts val="482"/>
              </a:spcBef>
              <a:spcAft>
                <a:spcPts val="0"/>
              </a:spcAft>
              <a:buClr>
                <a:schemeClr val="dk1"/>
              </a:buClr>
              <a:buSzPts val="2400"/>
              <a:buChar char="•"/>
              <a:defRPr sz="2409"/>
            </a:lvl1pPr>
            <a:lvl2pPr marL="917984" lvl="1" indent="-356995" algn="l">
              <a:spcBef>
                <a:spcPts val="402"/>
              </a:spcBef>
              <a:spcAft>
                <a:spcPts val="0"/>
              </a:spcAft>
              <a:buClr>
                <a:schemeClr val="dk1"/>
              </a:buClr>
              <a:buSzPts val="2000"/>
              <a:buChar char="–"/>
              <a:defRPr sz="2008"/>
            </a:lvl2pPr>
            <a:lvl3pPr marL="1376976" lvl="2" indent="-344244" algn="l">
              <a:spcBef>
                <a:spcPts val="361"/>
              </a:spcBef>
              <a:spcAft>
                <a:spcPts val="0"/>
              </a:spcAft>
              <a:buClr>
                <a:schemeClr val="dk1"/>
              </a:buClr>
              <a:buSzPts val="1800"/>
              <a:buChar char="•"/>
              <a:defRPr sz="1807"/>
            </a:lvl3pPr>
            <a:lvl4pPr marL="1835970" lvl="3" indent="-331494" algn="l">
              <a:spcBef>
                <a:spcPts val="321"/>
              </a:spcBef>
              <a:spcAft>
                <a:spcPts val="0"/>
              </a:spcAft>
              <a:buClr>
                <a:schemeClr val="dk1"/>
              </a:buClr>
              <a:buSzPts val="1600"/>
              <a:buChar char="–"/>
              <a:defRPr sz="1606"/>
            </a:lvl4pPr>
            <a:lvl5pPr marL="2294962" lvl="4" indent="-331494" algn="l">
              <a:spcBef>
                <a:spcPts val="321"/>
              </a:spcBef>
              <a:spcAft>
                <a:spcPts val="0"/>
              </a:spcAft>
              <a:buClr>
                <a:schemeClr val="dk1"/>
              </a:buClr>
              <a:buSzPts val="1600"/>
              <a:buChar char="»"/>
              <a:defRPr sz="1606"/>
            </a:lvl5pPr>
            <a:lvl6pPr marL="2753954" lvl="5" indent="-331494" algn="l">
              <a:spcBef>
                <a:spcPts val="321"/>
              </a:spcBef>
              <a:spcAft>
                <a:spcPts val="0"/>
              </a:spcAft>
              <a:buClr>
                <a:schemeClr val="dk1"/>
              </a:buClr>
              <a:buSzPts val="1600"/>
              <a:buChar char="•"/>
              <a:defRPr sz="1606"/>
            </a:lvl6pPr>
            <a:lvl7pPr marL="3212947" lvl="6" indent="-331494" algn="l">
              <a:spcBef>
                <a:spcPts val="321"/>
              </a:spcBef>
              <a:spcAft>
                <a:spcPts val="0"/>
              </a:spcAft>
              <a:buClr>
                <a:schemeClr val="dk1"/>
              </a:buClr>
              <a:buSzPts val="1600"/>
              <a:buChar char="•"/>
              <a:defRPr sz="1606"/>
            </a:lvl7pPr>
            <a:lvl8pPr marL="3671938" lvl="7" indent="-331494" algn="l">
              <a:spcBef>
                <a:spcPts val="321"/>
              </a:spcBef>
              <a:spcAft>
                <a:spcPts val="0"/>
              </a:spcAft>
              <a:buClr>
                <a:schemeClr val="dk1"/>
              </a:buClr>
              <a:buSzPts val="1600"/>
              <a:buChar char="•"/>
              <a:defRPr sz="1606"/>
            </a:lvl8pPr>
            <a:lvl9pPr marL="4130930" lvl="8" indent="-331494" algn="l">
              <a:spcBef>
                <a:spcPts val="321"/>
              </a:spcBef>
              <a:spcAft>
                <a:spcPts val="0"/>
              </a:spcAft>
              <a:buClr>
                <a:schemeClr val="dk1"/>
              </a:buClr>
              <a:buSzPts val="1600"/>
              <a:buChar char="•"/>
              <a:defRPr sz="1606"/>
            </a:lvl9pPr>
          </a:lstStyle>
          <a:p>
            <a:endParaRPr/>
          </a:p>
        </p:txBody>
      </p:sp>
      <p:sp>
        <p:nvSpPr>
          <p:cNvPr id="51" name="Google Shape;51;p34"/>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458989" y="277096"/>
            <a:ext cx="3020064" cy="11792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8"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3589015" y="277097"/>
            <a:ext cx="5131718" cy="5939826"/>
          </a:xfrm>
          <a:prstGeom prst="rect">
            <a:avLst/>
          </a:prstGeom>
          <a:noFill/>
          <a:ln>
            <a:noFill/>
          </a:ln>
        </p:spPr>
        <p:txBody>
          <a:bodyPr spcFirstLastPara="1" wrap="square" lIns="91425" tIns="45700" rIns="91425" bIns="45700" anchor="t" anchorCtr="0">
            <a:normAutofit/>
          </a:bodyPr>
          <a:lstStyle>
            <a:lvl1pPr marL="458992" lvl="0" indent="-433493" algn="l">
              <a:spcBef>
                <a:spcPts val="642"/>
              </a:spcBef>
              <a:spcAft>
                <a:spcPts val="0"/>
              </a:spcAft>
              <a:buClr>
                <a:schemeClr val="dk1"/>
              </a:buClr>
              <a:buSzPts val="3200"/>
              <a:buChar char="•"/>
              <a:defRPr sz="3212"/>
            </a:lvl1pPr>
            <a:lvl2pPr marL="917984" lvl="1" indent="-407992" algn="l">
              <a:spcBef>
                <a:spcPts val="562"/>
              </a:spcBef>
              <a:spcAft>
                <a:spcPts val="0"/>
              </a:spcAft>
              <a:buClr>
                <a:schemeClr val="dk1"/>
              </a:buClr>
              <a:buSzPts val="2800"/>
              <a:buChar char="–"/>
              <a:defRPr sz="2811"/>
            </a:lvl2pPr>
            <a:lvl3pPr marL="1376976" lvl="2" indent="-382493" algn="l">
              <a:spcBef>
                <a:spcPts val="482"/>
              </a:spcBef>
              <a:spcAft>
                <a:spcPts val="0"/>
              </a:spcAft>
              <a:buClr>
                <a:schemeClr val="dk1"/>
              </a:buClr>
              <a:buSzPts val="2400"/>
              <a:buChar char="•"/>
              <a:defRPr sz="2409"/>
            </a:lvl3pPr>
            <a:lvl4pPr marL="1835970" lvl="3" indent="-356995" algn="l">
              <a:spcBef>
                <a:spcPts val="402"/>
              </a:spcBef>
              <a:spcAft>
                <a:spcPts val="0"/>
              </a:spcAft>
              <a:buClr>
                <a:schemeClr val="dk1"/>
              </a:buClr>
              <a:buSzPts val="2000"/>
              <a:buChar char="–"/>
              <a:defRPr sz="2008"/>
            </a:lvl4pPr>
            <a:lvl5pPr marL="2294962" lvl="4" indent="-356995" algn="l">
              <a:spcBef>
                <a:spcPts val="402"/>
              </a:spcBef>
              <a:spcAft>
                <a:spcPts val="0"/>
              </a:spcAft>
              <a:buClr>
                <a:schemeClr val="dk1"/>
              </a:buClr>
              <a:buSzPts val="2000"/>
              <a:buChar char="»"/>
              <a:defRPr sz="2008"/>
            </a:lvl5pPr>
            <a:lvl6pPr marL="2753954" lvl="5" indent="-356995" algn="l">
              <a:spcBef>
                <a:spcPts val="402"/>
              </a:spcBef>
              <a:spcAft>
                <a:spcPts val="0"/>
              </a:spcAft>
              <a:buClr>
                <a:schemeClr val="dk1"/>
              </a:buClr>
              <a:buSzPts val="2000"/>
              <a:buChar char="•"/>
              <a:defRPr sz="2008"/>
            </a:lvl6pPr>
            <a:lvl7pPr marL="3212947" lvl="6" indent="-356995" algn="l">
              <a:spcBef>
                <a:spcPts val="402"/>
              </a:spcBef>
              <a:spcAft>
                <a:spcPts val="0"/>
              </a:spcAft>
              <a:buClr>
                <a:schemeClr val="dk1"/>
              </a:buClr>
              <a:buSzPts val="2000"/>
              <a:buChar char="•"/>
              <a:defRPr sz="2008"/>
            </a:lvl7pPr>
            <a:lvl8pPr marL="3671938" lvl="7" indent="-356995" algn="l">
              <a:spcBef>
                <a:spcPts val="402"/>
              </a:spcBef>
              <a:spcAft>
                <a:spcPts val="0"/>
              </a:spcAft>
              <a:buClr>
                <a:schemeClr val="dk1"/>
              </a:buClr>
              <a:buSzPts val="2000"/>
              <a:buChar char="•"/>
              <a:defRPr sz="2008"/>
            </a:lvl8pPr>
            <a:lvl9pPr marL="4130930" lvl="8" indent="-356995" algn="l">
              <a:spcBef>
                <a:spcPts val="402"/>
              </a:spcBef>
              <a:spcAft>
                <a:spcPts val="0"/>
              </a:spcAft>
              <a:buClr>
                <a:schemeClr val="dk1"/>
              </a:buClr>
              <a:buSzPts val="2000"/>
              <a:buChar char="•"/>
              <a:defRPr sz="2008"/>
            </a:lvl9pPr>
          </a:lstStyle>
          <a:p>
            <a:endParaRPr/>
          </a:p>
        </p:txBody>
      </p:sp>
      <p:sp>
        <p:nvSpPr>
          <p:cNvPr id="57" name="Google Shape;57;p35"/>
          <p:cNvSpPr txBox="1">
            <a:spLocks noGrp="1"/>
          </p:cNvSpPr>
          <p:nvPr>
            <p:ph type="body" idx="2"/>
          </p:nvPr>
        </p:nvSpPr>
        <p:spPr>
          <a:xfrm>
            <a:off x="458989" y="1456364"/>
            <a:ext cx="3020064" cy="4760560"/>
          </a:xfrm>
          <a:prstGeom prst="rect">
            <a:avLst/>
          </a:prstGeom>
          <a:noFill/>
          <a:ln>
            <a:noFill/>
          </a:ln>
        </p:spPr>
        <p:txBody>
          <a:bodyPr spcFirstLastPara="1" wrap="square" lIns="91425" tIns="45700" rIns="91425" bIns="45700" anchor="t" anchorCtr="0">
            <a:normAutofit/>
          </a:bodyPr>
          <a:lstStyle>
            <a:lvl1pPr marL="458992" lvl="0" indent="-229497" algn="l">
              <a:spcBef>
                <a:spcPts val="281"/>
              </a:spcBef>
              <a:spcAft>
                <a:spcPts val="0"/>
              </a:spcAft>
              <a:buClr>
                <a:schemeClr val="dk1"/>
              </a:buClr>
              <a:buSzPts val="1400"/>
              <a:buNone/>
              <a:defRPr sz="1405"/>
            </a:lvl1pPr>
            <a:lvl2pPr marL="917984" lvl="1" indent="-229497" algn="l">
              <a:spcBef>
                <a:spcPts val="241"/>
              </a:spcBef>
              <a:spcAft>
                <a:spcPts val="0"/>
              </a:spcAft>
              <a:buClr>
                <a:schemeClr val="dk1"/>
              </a:buClr>
              <a:buSzPts val="1200"/>
              <a:buNone/>
              <a:defRPr sz="1205"/>
            </a:lvl2pPr>
            <a:lvl3pPr marL="1376976" lvl="2" indent="-229497" algn="l">
              <a:spcBef>
                <a:spcPts val="201"/>
              </a:spcBef>
              <a:spcAft>
                <a:spcPts val="0"/>
              </a:spcAft>
              <a:buClr>
                <a:schemeClr val="dk1"/>
              </a:buClr>
              <a:buSzPts val="1000"/>
              <a:buNone/>
              <a:defRPr sz="1004"/>
            </a:lvl3pPr>
            <a:lvl4pPr marL="1835970" lvl="3" indent="-229497" algn="l">
              <a:spcBef>
                <a:spcPts val="181"/>
              </a:spcBef>
              <a:spcAft>
                <a:spcPts val="0"/>
              </a:spcAft>
              <a:buClr>
                <a:schemeClr val="dk1"/>
              </a:buClr>
              <a:buSzPts val="900"/>
              <a:buNone/>
              <a:defRPr sz="904"/>
            </a:lvl4pPr>
            <a:lvl5pPr marL="2294962" lvl="4" indent="-229497" algn="l">
              <a:spcBef>
                <a:spcPts val="181"/>
              </a:spcBef>
              <a:spcAft>
                <a:spcPts val="0"/>
              </a:spcAft>
              <a:buClr>
                <a:schemeClr val="dk1"/>
              </a:buClr>
              <a:buSzPts val="900"/>
              <a:buNone/>
              <a:defRPr sz="904"/>
            </a:lvl5pPr>
            <a:lvl6pPr marL="2753954" lvl="5" indent="-229497" algn="l">
              <a:spcBef>
                <a:spcPts val="181"/>
              </a:spcBef>
              <a:spcAft>
                <a:spcPts val="0"/>
              </a:spcAft>
              <a:buClr>
                <a:schemeClr val="dk1"/>
              </a:buClr>
              <a:buSzPts val="900"/>
              <a:buNone/>
              <a:defRPr sz="904"/>
            </a:lvl6pPr>
            <a:lvl7pPr marL="3212947" lvl="6" indent="-229497" algn="l">
              <a:spcBef>
                <a:spcPts val="181"/>
              </a:spcBef>
              <a:spcAft>
                <a:spcPts val="0"/>
              </a:spcAft>
              <a:buClr>
                <a:schemeClr val="dk1"/>
              </a:buClr>
              <a:buSzPts val="900"/>
              <a:buNone/>
              <a:defRPr sz="904"/>
            </a:lvl7pPr>
            <a:lvl8pPr marL="3671938" lvl="7" indent="-229497" algn="l">
              <a:spcBef>
                <a:spcPts val="181"/>
              </a:spcBef>
              <a:spcAft>
                <a:spcPts val="0"/>
              </a:spcAft>
              <a:buClr>
                <a:schemeClr val="dk1"/>
              </a:buClr>
              <a:buSzPts val="900"/>
              <a:buNone/>
              <a:defRPr sz="904"/>
            </a:lvl8pPr>
            <a:lvl9pPr marL="4130930" lvl="8" indent="-229497" algn="l">
              <a:spcBef>
                <a:spcPts val="181"/>
              </a:spcBef>
              <a:spcAft>
                <a:spcPts val="0"/>
              </a:spcAft>
              <a:buClr>
                <a:schemeClr val="dk1"/>
              </a:buClr>
              <a:buSzPts val="900"/>
              <a:buNone/>
              <a:defRPr sz="904"/>
            </a:lvl9pPr>
          </a:lstStyle>
          <a:p>
            <a:endParaRPr/>
          </a:p>
        </p:txBody>
      </p:sp>
      <p:sp>
        <p:nvSpPr>
          <p:cNvPr id="58" name="Google Shape;58;p35"/>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5"/>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1799289" y="4871720"/>
            <a:ext cx="5507831" cy="57513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8"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6"/>
          <p:cNvSpPr>
            <a:spLocks noGrp="1"/>
          </p:cNvSpPr>
          <p:nvPr>
            <p:ph type="pic" idx="2"/>
          </p:nvPr>
        </p:nvSpPr>
        <p:spPr>
          <a:xfrm>
            <a:off x="1799289" y="621855"/>
            <a:ext cx="5507831" cy="4175760"/>
          </a:xfrm>
          <a:prstGeom prst="rect">
            <a:avLst/>
          </a:prstGeom>
          <a:noFill/>
          <a:ln>
            <a:noFill/>
          </a:ln>
        </p:spPr>
      </p:sp>
      <p:sp>
        <p:nvSpPr>
          <p:cNvPr id="64" name="Google Shape;64;p36"/>
          <p:cNvSpPr txBox="1">
            <a:spLocks noGrp="1"/>
          </p:cNvSpPr>
          <p:nvPr>
            <p:ph type="body" idx="1"/>
          </p:nvPr>
        </p:nvSpPr>
        <p:spPr>
          <a:xfrm>
            <a:off x="1799289" y="5446857"/>
            <a:ext cx="5507831" cy="816786"/>
          </a:xfrm>
          <a:prstGeom prst="rect">
            <a:avLst/>
          </a:prstGeom>
          <a:noFill/>
          <a:ln>
            <a:noFill/>
          </a:ln>
        </p:spPr>
        <p:txBody>
          <a:bodyPr spcFirstLastPara="1" wrap="square" lIns="91425" tIns="45700" rIns="91425" bIns="45700" anchor="t" anchorCtr="0">
            <a:normAutofit/>
          </a:bodyPr>
          <a:lstStyle>
            <a:lvl1pPr marL="458992" lvl="0" indent="-229497" algn="l">
              <a:spcBef>
                <a:spcPts val="281"/>
              </a:spcBef>
              <a:spcAft>
                <a:spcPts val="0"/>
              </a:spcAft>
              <a:buClr>
                <a:schemeClr val="dk1"/>
              </a:buClr>
              <a:buSzPts val="1400"/>
              <a:buNone/>
              <a:defRPr sz="1405"/>
            </a:lvl1pPr>
            <a:lvl2pPr marL="917984" lvl="1" indent="-229497" algn="l">
              <a:spcBef>
                <a:spcPts val="241"/>
              </a:spcBef>
              <a:spcAft>
                <a:spcPts val="0"/>
              </a:spcAft>
              <a:buClr>
                <a:schemeClr val="dk1"/>
              </a:buClr>
              <a:buSzPts val="1200"/>
              <a:buNone/>
              <a:defRPr sz="1205"/>
            </a:lvl2pPr>
            <a:lvl3pPr marL="1376976" lvl="2" indent="-229497" algn="l">
              <a:spcBef>
                <a:spcPts val="201"/>
              </a:spcBef>
              <a:spcAft>
                <a:spcPts val="0"/>
              </a:spcAft>
              <a:buClr>
                <a:schemeClr val="dk1"/>
              </a:buClr>
              <a:buSzPts val="1000"/>
              <a:buNone/>
              <a:defRPr sz="1004"/>
            </a:lvl3pPr>
            <a:lvl4pPr marL="1835970" lvl="3" indent="-229497" algn="l">
              <a:spcBef>
                <a:spcPts val="181"/>
              </a:spcBef>
              <a:spcAft>
                <a:spcPts val="0"/>
              </a:spcAft>
              <a:buClr>
                <a:schemeClr val="dk1"/>
              </a:buClr>
              <a:buSzPts val="900"/>
              <a:buNone/>
              <a:defRPr sz="904"/>
            </a:lvl4pPr>
            <a:lvl5pPr marL="2294962" lvl="4" indent="-229497" algn="l">
              <a:spcBef>
                <a:spcPts val="181"/>
              </a:spcBef>
              <a:spcAft>
                <a:spcPts val="0"/>
              </a:spcAft>
              <a:buClr>
                <a:schemeClr val="dk1"/>
              </a:buClr>
              <a:buSzPts val="900"/>
              <a:buNone/>
              <a:defRPr sz="904"/>
            </a:lvl5pPr>
            <a:lvl6pPr marL="2753954" lvl="5" indent="-229497" algn="l">
              <a:spcBef>
                <a:spcPts val="181"/>
              </a:spcBef>
              <a:spcAft>
                <a:spcPts val="0"/>
              </a:spcAft>
              <a:buClr>
                <a:schemeClr val="dk1"/>
              </a:buClr>
              <a:buSzPts val="900"/>
              <a:buNone/>
              <a:defRPr sz="904"/>
            </a:lvl6pPr>
            <a:lvl7pPr marL="3212947" lvl="6" indent="-229497" algn="l">
              <a:spcBef>
                <a:spcPts val="181"/>
              </a:spcBef>
              <a:spcAft>
                <a:spcPts val="0"/>
              </a:spcAft>
              <a:buClr>
                <a:schemeClr val="dk1"/>
              </a:buClr>
              <a:buSzPts val="900"/>
              <a:buNone/>
              <a:defRPr sz="904"/>
            </a:lvl7pPr>
            <a:lvl8pPr marL="3671938" lvl="7" indent="-229497" algn="l">
              <a:spcBef>
                <a:spcPts val="181"/>
              </a:spcBef>
              <a:spcAft>
                <a:spcPts val="0"/>
              </a:spcAft>
              <a:buClr>
                <a:schemeClr val="dk1"/>
              </a:buClr>
              <a:buSzPts val="900"/>
              <a:buNone/>
              <a:defRPr sz="904"/>
            </a:lvl8pPr>
            <a:lvl9pPr marL="4130930" lvl="8" indent="-229497" algn="l">
              <a:spcBef>
                <a:spcPts val="181"/>
              </a:spcBef>
              <a:spcAft>
                <a:spcPts val="0"/>
              </a:spcAft>
              <a:buClr>
                <a:schemeClr val="dk1"/>
              </a:buClr>
              <a:buSzPts val="900"/>
              <a:buNone/>
              <a:defRPr sz="904"/>
            </a:lvl9pPr>
          </a:lstStyle>
          <a:p>
            <a:endParaRPr/>
          </a:p>
        </p:txBody>
      </p:sp>
      <p:sp>
        <p:nvSpPr>
          <p:cNvPr id="65" name="Google Shape;65;p36"/>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8987" y="278710"/>
            <a:ext cx="8261748" cy="1159933"/>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458987" y="1623908"/>
            <a:ext cx="8261748" cy="4593014"/>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458986" y="6450522"/>
            <a:ext cx="2141934" cy="37053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9pPr>
          </a:lstStyle>
          <a:p>
            <a:endParaRPr/>
          </a:p>
        </p:txBody>
      </p:sp>
      <p:sp>
        <p:nvSpPr>
          <p:cNvPr id="9" name="Google Shape;9;p27"/>
          <p:cNvSpPr txBox="1">
            <a:spLocks noGrp="1"/>
          </p:cNvSpPr>
          <p:nvPr>
            <p:ph type="ftr" idx="11"/>
          </p:nvPr>
        </p:nvSpPr>
        <p:spPr>
          <a:xfrm>
            <a:off x="3136406" y="6450522"/>
            <a:ext cx="2906911" cy="37053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5"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7"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sldNum" idx="12"/>
          </p:nvPr>
        </p:nvSpPr>
        <p:spPr>
          <a:xfrm>
            <a:off x="6578799" y="6450522"/>
            <a:ext cx="2141934" cy="37053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5" b="0" i="0" u="none" strike="noStrike" cap="none">
                <a:solidFill>
                  <a:srgbClr val="888888"/>
                </a:solidFill>
                <a:latin typeface="Calibri"/>
                <a:ea typeface="Calibri"/>
                <a:cs typeface="Calibri"/>
                <a:sym typeface="Calibri"/>
              </a:defRPr>
            </a:lvl1pPr>
            <a:lvl2pPr marL="0" marR="0" lvl="1" indent="0" algn="r" rtl="0">
              <a:spcBef>
                <a:spcPts val="0"/>
              </a:spcBef>
              <a:buNone/>
              <a:defRPr sz="1205" b="0" i="0" u="none" strike="noStrike" cap="none">
                <a:solidFill>
                  <a:srgbClr val="888888"/>
                </a:solidFill>
                <a:latin typeface="Calibri"/>
                <a:ea typeface="Calibri"/>
                <a:cs typeface="Calibri"/>
                <a:sym typeface="Calibri"/>
              </a:defRPr>
            </a:lvl2pPr>
            <a:lvl3pPr marL="0" marR="0" lvl="2" indent="0" algn="r" rtl="0">
              <a:spcBef>
                <a:spcPts val="0"/>
              </a:spcBef>
              <a:buNone/>
              <a:defRPr sz="1205" b="0" i="0" u="none" strike="noStrike" cap="none">
                <a:solidFill>
                  <a:srgbClr val="888888"/>
                </a:solidFill>
                <a:latin typeface="Calibri"/>
                <a:ea typeface="Calibri"/>
                <a:cs typeface="Calibri"/>
                <a:sym typeface="Calibri"/>
              </a:defRPr>
            </a:lvl3pPr>
            <a:lvl4pPr marL="0" marR="0" lvl="3" indent="0" algn="r" rtl="0">
              <a:spcBef>
                <a:spcPts val="0"/>
              </a:spcBef>
              <a:buNone/>
              <a:defRPr sz="1205" b="0" i="0" u="none" strike="noStrike" cap="none">
                <a:solidFill>
                  <a:srgbClr val="888888"/>
                </a:solidFill>
                <a:latin typeface="Calibri"/>
                <a:ea typeface="Calibri"/>
                <a:cs typeface="Calibri"/>
                <a:sym typeface="Calibri"/>
              </a:defRPr>
            </a:lvl4pPr>
            <a:lvl5pPr marL="0" marR="0" lvl="4" indent="0" algn="r" rtl="0">
              <a:spcBef>
                <a:spcPts val="0"/>
              </a:spcBef>
              <a:buNone/>
              <a:defRPr sz="1205" b="0" i="0" u="none" strike="noStrike" cap="none">
                <a:solidFill>
                  <a:srgbClr val="888888"/>
                </a:solidFill>
                <a:latin typeface="Calibri"/>
                <a:ea typeface="Calibri"/>
                <a:cs typeface="Calibri"/>
                <a:sym typeface="Calibri"/>
              </a:defRPr>
            </a:lvl5pPr>
            <a:lvl6pPr marL="0" marR="0" lvl="5" indent="0" algn="r" rtl="0">
              <a:spcBef>
                <a:spcPts val="0"/>
              </a:spcBef>
              <a:buNone/>
              <a:defRPr sz="1205" b="0" i="0" u="none" strike="noStrike" cap="none">
                <a:solidFill>
                  <a:srgbClr val="888888"/>
                </a:solidFill>
                <a:latin typeface="Calibri"/>
                <a:ea typeface="Calibri"/>
                <a:cs typeface="Calibri"/>
                <a:sym typeface="Calibri"/>
              </a:defRPr>
            </a:lvl6pPr>
            <a:lvl7pPr marL="0" marR="0" lvl="6" indent="0" algn="r" rtl="0">
              <a:spcBef>
                <a:spcPts val="0"/>
              </a:spcBef>
              <a:buNone/>
              <a:defRPr sz="1205" b="0" i="0" u="none" strike="noStrike" cap="none">
                <a:solidFill>
                  <a:srgbClr val="888888"/>
                </a:solidFill>
                <a:latin typeface="Calibri"/>
                <a:ea typeface="Calibri"/>
                <a:cs typeface="Calibri"/>
                <a:sym typeface="Calibri"/>
              </a:defRPr>
            </a:lvl7pPr>
            <a:lvl8pPr marL="0" marR="0" lvl="7" indent="0" algn="r" rtl="0">
              <a:spcBef>
                <a:spcPts val="0"/>
              </a:spcBef>
              <a:buNone/>
              <a:defRPr sz="1205" b="0" i="0" u="none" strike="noStrike" cap="none">
                <a:solidFill>
                  <a:srgbClr val="888888"/>
                </a:solidFill>
                <a:latin typeface="Calibri"/>
                <a:ea typeface="Calibri"/>
                <a:cs typeface="Calibri"/>
                <a:sym typeface="Calibri"/>
              </a:defRPr>
            </a:lvl8pPr>
            <a:lvl9pPr marL="0" marR="0" lvl="8" indent="0" algn="r" rtl="0">
              <a:spcBef>
                <a:spcPts val="0"/>
              </a:spcBef>
              <a:buNone/>
              <a:defRPr sz="1205" b="0" i="0" u="none" strike="noStrike" cap="none">
                <a:solidFill>
                  <a:srgbClr val="888888"/>
                </a:solidFill>
                <a:latin typeface="Calibri"/>
                <a:ea typeface="Calibri"/>
                <a:cs typeface="Calibri"/>
                <a:sym typeface="Calibri"/>
              </a:defRPr>
            </a:lvl9pPr>
          </a:lstStyle>
          <a:p>
            <a:fld id="{00000000-1234-1234-1234-123412341234}" type="slidenum">
              <a:rPr lang="en-US" smtClean="0"/>
              <a:pPr/>
              <a:t>‹N°›</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5"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5.xml.rels><?xml version="1.0" encoding="UTF-8" standalone="yes"?>
<Relationships xmlns="http://schemas.openxmlformats.org/package/2006/relationships"><Relationship Id="rId8" Type="http://schemas.openxmlformats.org/officeDocument/2006/relationships/hyperlink" Target="mailto:claude.petitfour@ac-orleans-tours.fr" TargetMode="External"/><Relationship Id="rId3" Type="http://schemas.openxmlformats.org/officeDocument/2006/relationships/slideLayout" Target="../slideLayouts/slideLayout2.xml"/><Relationship Id="rId7" Type="http://schemas.openxmlformats.org/officeDocument/2006/relationships/hyperlink" Target="mailto:benoit.gasnier@ac-orleans-tours.fr"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hyperlink" Target="mailto:eureetloir@franceolympique.com" TargetMode="External"/><Relationship Id="rId5" Type="http://schemas.openxmlformats.org/officeDocument/2006/relationships/image" Target="../media/image5.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rot="10800000">
            <a:off x="16068077" y="-35371"/>
            <a:ext cx="2291361" cy="2248398"/>
          </a:xfrm>
          <a:custGeom>
            <a:avLst/>
            <a:gdLst/>
            <a:ahLst/>
            <a:cxnLst/>
            <a:rect l="l" t="t" r="r" b="b"/>
            <a:pathLst>
              <a:path w="2282445" h="2239649" extrusionOk="0">
                <a:moveTo>
                  <a:pt x="0" y="0"/>
                </a:moveTo>
                <a:lnTo>
                  <a:pt x="2282445" y="0"/>
                </a:lnTo>
                <a:lnTo>
                  <a:pt x="2282445" y="2239648"/>
                </a:lnTo>
                <a:lnTo>
                  <a:pt x="0" y="2239648"/>
                </a:lnTo>
                <a:lnTo>
                  <a:pt x="0" y="0"/>
                </a:lnTo>
                <a:close/>
              </a:path>
            </a:pathLst>
          </a:custGeom>
          <a:blipFill rotWithShape="1">
            <a:blip r:embed="rId4">
              <a:alphaModFix/>
            </a:blip>
            <a:stretch>
              <a:fillRect/>
            </a:stretch>
          </a:blipFill>
          <a:ln>
            <a:noFill/>
          </a:ln>
        </p:spPr>
        <p:txBody>
          <a:bodyPr/>
          <a:lstStyle/>
          <a:p>
            <a:endParaRPr lang="fr-FR" sz="1417"/>
          </a:p>
        </p:txBody>
      </p:sp>
      <p:sp>
        <p:nvSpPr>
          <p:cNvPr id="85" name="Google Shape;85;p1"/>
          <p:cNvSpPr/>
          <p:nvPr/>
        </p:nvSpPr>
        <p:spPr>
          <a:xfrm>
            <a:off x="7473799" y="8010110"/>
            <a:ext cx="1705920" cy="1855516"/>
          </a:xfrm>
          <a:custGeom>
            <a:avLst/>
            <a:gdLst/>
            <a:ahLst/>
            <a:cxnLst/>
            <a:rect l="l" t="t" r="r" b="b"/>
            <a:pathLst>
              <a:path w="1699282" h="1848296" extrusionOk="0">
                <a:moveTo>
                  <a:pt x="0" y="0"/>
                </a:moveTo>
                <a:lnTo>
                  <a:pt x="1699282" y="0"/>
                </a:lnTo>
                <a:lnTo>
                  <a:pt x="1699282" y="1848297"/>
                </a:lnTo>
                <a:lnTo>
                  <a:pt x="0" y="1848297"/>
                </a:lnTo>
                <a:lnTo>
                  <a:pt x="0" y="0"/>
                </a:lnTo>
                <a:close/>
              </a:path>
            </a:pathLst>
          </a:custGeom>
          <a:blipFill rotWithShape="1">
            <a:blip r:embed="rId5">
              <a:alphaModFix/>
            </a:blip>
            <a:stretch>
              <a:fillRect/>
            </a:stretch>
          </a:blipFill>
          <a:ln>
            <a:noFill/>
          </a:ln>
        </p:spPr>
        <p:txBody>
          <a:bodyPr/>
          <a:lstStyle/>
          <a:p>
            <a:endParaRPr lang="fr-FR" sz="1417"/>
          </a:p>
        </p:txBody>
      </p:sp>
      <p:sp>
        <p:nvSpPr>
          <p:cNvPr id="86" name="Google Shape;86;p1"/>
          <p:cNvSpPr/>
          <p:nvPr/>
        </p:nvSpPr>
        <p:spPr>
          <a:xfrm>
            <a:off x="9500634" y="7911139"/>
            <a:ext cx="2053461" cy="2053461"/>
          </a:xfrm>
          <a:custGeom>
            <a:avLst/>
            <a:gdLst/>
            <a:ahLst/>
            <a:cxnLst/>
            <a:rect l="l" t="t" r="r" b="b"/>
            <a:pathLst>
              <a:path w="2045471" h="2045471" extrusionOk="0">
                <a:moveTo>
                  <a:pt x="0" y="0"/>
                </a:moveTo>
                <a:lnTo>
                  <a:pt x="2045471" y="0"/>
                </a:lnTo>
                <a:lnTo>
                  <a:pt x="2045471" y="2045471"/>
                </a:lnTo>
                <a:lnTo>
                  <a:pt x="0" y="2045471"/>
                </a:lnTo>
                <a:lnTo>
                  <a:pt x="0" y="0"/>
                </a:lnTo>
                <a:close/>
              </a:path>
            </a:pathLst>
          </a:custGeom>
          <a:blipFill rotWithShape="1">
            <a:blip r:embed="rId6">
              <a:alphaModFix/>
            </a:blip>
            <a:stretch>
              <a:fillRect/>
            </a:stretch>
          </a:blipFill>
          <a:ln>
            <a:noFill/>
          </a:ln>
        </p:spPr>
        <p:txBody>
          <a:bodyPr/>
          <a:lstStyle/>
          <a:p>
            <a:endParaRPr lang="fr-FR" sz="1417"/>
          </a:p>
        </p:txBody>
      </p:sp>
      <p:sp>
        <p:nvSpPr>
          <p:cNvPr id="87" name="Google Shape;87;p1"/>
          <p:cNvSpPr txBox="1"/>
          <p:nvPr/>
        </p:nvSpPr>
        <p:spPr>
          <a:xfrm>
            <a:off x="605822" y="2875369"/>
            <a:ext cx="17147796" cy="4542257"/>
          </a:xfrm>
          <a:prstGeom prst="rect">
            <a:avLst/>
          </a:prstGeom>
          <a:noFill/>
          <a:ln>
            <a:noFill/>
          </a:ln>
        </p:spPr>
        <p:txBody>
          <a:bodyPr spcFirstLastPara="1" wrap="square" lIns="0" tIns="0" rIns="0" bIns="0" anchor="t" anchorCtr="0">
            <a:spAutoFit/>
          </a:bodyPr>
          <a:lstStyle/>
          <a:p>
            <a:pPr algn="ctr">
              <a:lnSpc>
                <a:spcPct val="140000"/>
              </a:lnSpc>
            </a:pPr>
            <a:r>
              <a:rPr lang="en-US" sz="7027" b="1" i="1">
                <a:solidFill>
                  <a:srgbClr val="1D1D1F"/>
                </a:solidFill>
              </a:rPr>
              <a:t>VIOLENCES SEXISTES ET SEXUELLES DANS LE SPORT </a:t>
            </a:r>
            <a:endParaRPr sz="1417"/>
          </a:p>
          <a:p>
            <a:pPr algn="ctr">
              <a:lnSpc>
                <a:spcPct val="140000"/>
              </a:lnSpc>
            </a:pPr>
            <a:r>
              <a:rPr lang="en-US" sz="7027" b="1" i="1">
                <a:solidFill>
                  <a:srgbClr val="1D1D1F"/>
                </a:solidFill>
              </a:rPr>
              <a:t>( VSS)</a:t>
            </a:r>
            <a:endParaRPr sz="1417"/>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grpSp>
        <p:nvGrpSpPr>
          <p:cNvPr id="292" name="Google Shape;292;p15"/>
          <p:cNvGrpSpPr/>
          <p:nvPr/>
        </p:nvGrpSpPr>
        <p:grpSpPr>
          <a:xfrm>
            <a:off x="-226972" y="56109"/>
            <a:ext cx="377715" cy="10701706"/>
            <a:chOff x="0" y="0"/>
            <a:chExt cx="99093" cy="2807589"/>
          </a:xfrm>
        </p:grpSpPr>
        <p:sp>
          <p:nvSpPr>
            <p:cNvPr id="293" name="Google Shape;293;p15"/>
            <p:cNvSpPr/>
            <p:nvPr/>
          </p:nvSpPr>
          <p:spPr>
            <a:xfrm>
              <a:off x="0" y="0"/>
              <a:ext cx="99093" cy="2807589"/>
            </a:xfrm>
            <a:custGeom>
              <a:avLst/>
              <a:gdLst/>
              <a:ahLst/>
              <a:cxnLst/>
              <a:rect l="l" t="t" r="r" b="b"/>
              <a:pathLst>
                <a:path w="99093" h="2807589" extrusionOk="0">
                  <a:moveTo>
                    <a:pt x="0" y="0"/>
                  </a:moveTo>
                  <a:lnTo>
                    <a:pt x="99093" y="0"/>
                  </a:lnTo>
                  <a:lnTo>
                    <a:pt x="99093" y="2807589"/>
                  </a:lnTo>
                  <a:lnTo>
                    <a:pt x="0" y="2807589"/>
                  </a:lnTo>
                  <a:close/>
                </a:path>
              </a:pathLst>
            </a:custGeom>
            <a:solidFill>
              <a:srgbClr val="FFFFFF"/>
            </a:solidFill>
            <a:ln>
              <a:noFill/>
            </a:ln>
          </p:spPr>
          <p:txBody>
            <a:bodyPr/>
            <a:lstStyle/>
            <a:p>
              <a:endParaRPr lang="fr-FR" sz="1417"/>
            </a:p>
          </p:txBody>
        </p:sp>
        <p:sp>
          <p:nvSpPr>
            <p:cNvPr id="294" name="Google Shape;294;p15"/>
            <p:cNvSpPr txBox="1"/>
            <p:nvPr/>
          </p:nvSpPr>
          <p:spPr>
            <a:xfrm>
              <a:off x="0" y="9525"/>
              <a:ext cx="99093"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sp>
        <p:nvSpPr>
          <p:cNvPr id="295" name="Google Shape;295;p15"/>
          <p:cNvSpPr txBox="1"/>
          <p:nvPr/>
        </p:nvSpPr>
        <p:spPr>
          <a:xfrm>
            <a:off x="-4842301" y="116864"/>
            <a:ext cx="18270492" cy="1565364"/>
          </a:xfrm>
          <a:prstGeom prst="rect">
            <a:avLst/>
          </a:prstGeom>
          <a:noFill/>
          <a:ln>
            <a:noFill/>
          </a:ln>
        </p:spPr>
        <p:txBody>
          <a:bodyPr spcFirstLastPara="1" wrap="square" lIns="0" tIns="0" rIns="0" bIns="0" anchor="t" anchorCtr="0">
            <a:spAutoFit/>
          </a:bodyPr>
          <a:lstStyle/>
          <a:p>
            <a:pPr algn="ctr">
              <a:lnSpc>
                <a:spcPct val="150007"/>
              </a:lnSpc>
            </a:pPr>
            <a:r>
              <a:rPr lang="en-US" sz="6524" b="1" u="sng"/>
              <a:t>Signal-Sport</a:t>
            </a:r>
            <a:endParaRPr sz="1417"/>
          </a:p>
        </p:txBody>
      </p:sp>
      <p:grpSp>
        <p:nvGrpSpPr>
          <p:cNvPr id="296" name="Google Shape;296;p15"/>
          <p:cNvGrpSpPr/>
          <p:nvPr/>
        </p:nvGrpSpPr>
        <p:grpSpPr>
          <a:xfrm>
            <a:off x="150743" y="56109"/>
            <a:ext cx="149951" cy="10701706"/>
            <a:chOff x="0" y="0"/>
            <a:chExt cx="39340" cy="2807589"/>
          </a:xfrm>
        </p:grpSpPr>
        <p:sp>
          <p:nvSpPr>
            <p:cNvPr id="297" name="Google Shape;297;p15"/>
            <p:cNvSpPr/>
            <p:nvPr/>
          </p:nvSpPr>
          <p:spPr>
            <a:xfrm>
              <a:off x="0" y="0"/>
              <a:ext cx="39340" cy="2807589"/>
            </a:xfrm>
            <a:custGeom>
              <a:avLst/>
              <a:gdLst/>
              <a:ahLst/>
              <a:cxnLst/>
              <a:rect l="l" t="t" r="r" b="b"/>
              <a:pathLst>
                <a:path w="39340" h="2807589" extrusionOk="0">
                  <a:moveTo>
                    <a:pt x="0" y="0"/>
                  </a:moveTo>
                  <a:lnTo>
                    <a:pt x="39340" y="0"/>
                  </a:lnTo>
                  <a:lnTo>
                    <a:pt x="39340" y="2807589"/>
                  </a:lnTo>
                  <a:lnTo>
                    <a:pt x="0" y="2807589"/>
                  </a:lnTo>
                  <a:close/>
                </a:path>
              </a:pathLst>
            </a:custGeom>
            <a:solidFill>
              <a:srgbClr val="D90404"/>
            </a:solidFill>
            <a:ln>
              <a:noFill/>
            </a:ln>
          </p:spPr>
          <p:txBody>
            <a:bodyPr/>
            <a:lstStyle/>
            <a:p>
              <a:endParaRPr lang="fr-FR" sz="1417"/>
            </a:p>
          </p:txBody>
        </p:sp>
        <p:sp>
          <p:nvSpPr>
            <p:cNvPr id="298" name="Google Shape;298;p15"/>
            <p:cNvSpPr txBox="1"/>
            <p:nvPr/>
          </p:nvSpPr>
          <p:spPr>
            <a:xfrm>
              <a:off x="0" y="9525"/>
              <a:ext cx="39340"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grpSp>
        <p:nvGrpSpPr>
          <p:cNvPr id="299" name="Google Shape;299;p15"/>
          <p:cNvGrpSpPr/>
          <p:nvPr/>
        </p:nvGrpSpPr>
        <p:grpSpPr>
          <a:xfrm>
            <a:off x="300695" y="56109"/>
            <a:ext cx="149951" cy="10701706"/>
            <a:chOff x="0" y="0"/>
            <a:chExt cx="39340" cy="2807589"/>
          </a:xfrm>
        </p:grpSpPr>
        <p:sp>
          <p:nvSpPr>
            <p:cNvPr id="300" name="Google Shape;300;p15"/>
            <p:cNvSpPr/>
            <p:nvPr/>
          </p:nvSpPr>
          <p:spPr>
            <a:xfrm>
              <a:off x="0" y="0"/>
              <a:ext cx="39340" cy="2807589"/>
            </a:xfrm>
            <a:custGeom>
              <a:avLst/>
              <a:gdLst/>
              <a:ahLst/>
              <a:cxnLst/>
              <a:rect l="l" t="t" r="r" b="b"/>
              <a:pathLst>
                <a:path w="39340" h="2807589" extrusionOk="0">
                  <a:moveTo>
                    <a:pt x="0" y="0"/>
                  </a:moveTo>
                  <a:lnTo>
                    <a:pt x="39340" y="0"/>
                  </a:lnTo>
                  <a:lnTo>
                    <a:pt x="39340" y="2807589"/>
                  </a:lnTo>
                  <a:lnTo>
                    <a:pt x="0" y="2807589"/>
                  </a:lnTo>
                  <a:close/>
                </a:path>
              </a:pathLst>
            </a:custGeom>
            <a:solidFill>
              <a:srgbClr val="002395"/>
            </a:solidFill>
            <a:ln>
              <a:noFill/>
            </a:ln>
          </p:spPr>
          <p:txBody>
            <a:bodyPr/>
            <a:lstStyle/>
            <a:p>
              <a:endParaRPr lang="fr-FR" sz="1417"/>
            </a:p>
          </p:txBody>
        </p:sp>
        <p:sp>
          <p:nvSpPr>
            <p:cNvPr id="301" name="Google Shape;301;p15"/>
            <p:cNvSpPr txBox="1"/>
            <p:nvPr/>
          </p:nvSpPr>
          <p:spPr>
            <a:xfrm>
              <a:off x="0" y="9525"/>
              <a:ext cx="39340"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sp>
        <p:nvSpPr>
          <p:cNvPr id="302" name="Google Shape;302;p15"/>
          <p:cNvSpPr/>
          <p:nvPr/>
        </p:nvSpPr>
        <p:spPr>
          <a:xfrm>
            <a:off x="2613138" y="1963167"/>
            <a:ext cx="13133169" cy="7387408"/>
          </a:xfrm>
          <a:custGeom>
            <a:avLst/>
            <a:gdLst/>
            <a:ahLst/>
            <a:cxnLst/>
            <a:rect l="l" t="t" r="r" b="b"/>
            <a:pathLst>
              <a:path w="13082067" h="7358663" extrusionOk="0">
                <a:moveTo>
                  <a:pt x="0" y="0"/>
                </a:moveTo>
                <a:lnTo>
                  <a:pt x="13082066" y="0"/>
                </a:lnTo>
                <a:lnTo>
                  <a:pt x="13082066" y="7358663"/>
                </a:lnTo>
                <a:lnTo>
                  <a:pt x="0" y="7358663"/>
                </a:lnTo>
                <a:lnTo>
                  <a:pt x="0" y="0"/>
                </a:lnTo>
                <a:close/>
              </a:path>
            </a:pathLst>
          </a:custGeom>
          <a:blipFill rotWithShape="1">
            <a:blip r:embed="rId4">
              <a:alphaModFix/>
            </a:blip>
            <a:stretch>
              <a:fillRect/>
            </a:stretch>
          </a:blipFill>
          <a:ln>
            <a:noFill/>
          </a:ln>
        </p:spPr>
        <p:txBody>
          <a:bodyPr/>
          <a:lstStyle/>
          <a:p>
            <a:endParaRPr lang="fr-FR" sz="1417"/>
          </a:p>
        </p:txBody>
      </p:sp>
      <p:pic>
        <p:nvPicPr>
          <p:cNvPr id="303" name="Google Shape;303;p15"/>
          <p:cNvPicPr preferRelativeResize="0"/>
          <p:nvPr/>
        </p:nvPicPr>
        <p:blipFill rotWithShape="1">
          <a:blip r:embed="rId5">
            <a:alphaModFix/>
          </a:blip>
          <a:srcRect/>
          <a:stretch/>
        </p:blipFill>
        <p:spPr>
          <a:xfrm>
            <a:off x="16070429" y="56108"/>
            <a:ext cx="2289009" cy="2246166"/>
          </a:xfrm>
          <a:prstGeom prst="rect">
            <a:avLst/>
          </a:prstGeom>
          <a:noFill/>
          <a:ln>
            <a:no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grpSp>
        <p:nvGrpSpPr>
          <p:cNvPr id="308" name="Google Shape;308;p16"/>
          <p:cNvGrpSpPr/>
          <p:nvPr/>
        </p:nvGrpSpPr>
        <p:grpSpPr>
          <a:xfrm>
            <a:off x="-226972" y="56109"/>
            <a:ext cx="377715" cy="10701706"/>
            <a:chOff x="0" y="0"/>
            <a:chExt cx="99093" cy="2807589"/>
          </a:xfrm>
        </p:grpSpPr>
        <p:sp>
          <p:nvSpPr>
            <p:cNvPr id="309" name="Google Shape;309;p16"/>
            <p:cNvSpPr/>
            <p:nvPr/>
          </p:nvSpPr>
          <p:spPr>
            <a:xfrm>
              <a:off x="0" y="0"/>
              <a:ext cx="99093" cy="2807589"/>
            </a:xfrm>
            <a:custGeom>
              <a:avLst/>
              <a:gdLst/>
              <a:ahLst/>
              <a:cxnLst/>
              <a:rect l="l" t="t" r="r" b="b"/>
              <a:pathLst>
                <a:path w="99093" h="2807589" extrusionOk="0">
                  <a:moveTo>
                    <a:pt x="0" y="0"/>
                  </a:moveTo>
                  <a:lnTo>
                    <a:pt x="99093" y="0"/>
                  </a:lnTo>
                  <a:lnTo>
                    <a:pt x="99093" y="2807589"/>
                  </a:lnTo>
                  <a:lnTo>
                    <a:pt x="0" y="2807589"/>
                  </a:lnTo>
                  <a:close/>
                </a:path>
              </a:pathLst>
            </a:custGeom>
            <a:solidFill>
              <a:srgbClr val="FFFFFF"/>
            </a:solidFill>
            <a:ln>
              <a:noFill/>
            </a:ln>
          </p:spPr>
          <p:txBody>
            <a:bodyPr/>
            <a:lstStyle/>
            <a:p>
              <a:endParaRPr lang="fr-FR" sz="1417"/>
            </a:p>
          </p:txBody>
        </p:sp>
        <p:sp>
          <p:nvSpPr>
            <p:cNvPr id="310" name="Google Shape;310;p16"/>
            <p:cNvSpPr txBox="1"/>
            <p:nvPr/>
          </p:nvSpPr>
          <p:spPr>
            <a:xfrm>
              <a:off x="0" y="9525"/>
              <a:ext cx="99093"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sp>
        <p:nvSpPr>
          <p:cNvPr id="311" name="Google Shape;311;p16"/>
          <p:cNvSpPr txBox="1"/>
          <p:nvPr/>
        </p:nvSpPr>
        <p:spPr>
          <a:xfrm>
            <a:off x="678409" y="0"/>
            <a:ext cx="18270492" cy="1565364"/>
          </a:xfrm>
          <a:prstGeom prst="rect">
            <a:avLst/>
          </a:prstGeom>
          <a:noFill/>
          <a:ln>
            <a:noFill/>
          </a:ln>
        </p:spPr>
        <p:txBody>
          <a:bodyPr spcFirstLastPara="1" wrap="square" lIns="0" tIns="0" rIns="0" bIns="0" anchor="t" anchorCtr="0">
            <a:spAutoFit/>
          </a:bodyPr>
          <a:lstStyle/>
          <a:p>
            <a:pPr algn="ctr">
              <a:lnSpc>
                <a:spcPct val="150007"/>
              </a:lnSpc>
            </a:pPr>
            <a:r>
              <a:rPr lang="en-US" sz="6524" b="1" u="sng" dirty="0"/>
              <a:t>Signal-Sport : les suites données</a:t>
            </a:r>
            <a:endParaRPr sz="6524" b="1" u="sng" dirty="0"/>
          </a:p>
        </p:txBody>
      </p:sp>
      <p:grpSp>
        <p:nvGrpSpPr>
          <p:cNvPr id="312" name="Google Shape;312;p16"/>
          <p:cNvGrpSpPr/>
          <p:nvPr/>
        </p:nvGrpSpPr>
        <p:grpSpPr>
          <a:xfrm>
            <a:off x="150743" y="56109"/>
            <a:ext cx="149951" cy="10701706"/>
            <a:chOff x="0" y="0"/>
            <a:chExt cx="39340" cy="2807589"/>
          </a:xfrm>
        </p:grpSpPr>
        <p:sp>
          <p:nvSpPr>
            <p:cNvPr id="313" name="Google Shape;313;p16"/>
            <p:cNvSpPr/>
            <p:nvPr/>
          </p:nvSpPr>
          <p:spPr>
            <a:xfrm>
              <a:off x="0" y="0"/>
              <a:ext cx="39340" cy="2807589"/>
            </a:xfrm>
            <a:custGeom>
              <a:avLst/>
              <a:gdLst/>
              <a:ahLst/>
              <a:cxnLst/>
              <a:rect l="l" t="t" r="r" b="b"/>
              <a:pathLst>
                <a:path w="39340" h="2807589" extrusionOk="0">
                  <a:moveTo>
                    <a:pt x="0" y="0"/>
                  </a:moveTo>
                  <a:lnTo>
                    <a:pt x="39340" y="0"/>
                  </a:lnTo>
                  <a:lnTo>
                    <a:pt x="39340" y="2807589"/>
                  </a:lnTo>
                  <a:lnTo>
                    <a:pt x="0" y="2807589"/>
                  </a:lnTo>
                  <a:close/>
                </a:path>
              </a:pathLst>
            </a:custGeom>
            <a:solidFill>
              <a:srgbClr val="D90404"/>
            </a:solidFill>
            <a:ln>
              <a:noFill/>
            </a:ln>
          </p:spPr>
          <p:txBody>
            <a:bodyPr/>
            <a:lstStyle/>
            <a:p>
              <a:endParaRPr lang="fr-FR" sz="1417"/>
            </a:p>
          </p:txBody>
        </p:sp>
        <p:sp>
          <p:nvSpPr>
            <p:cNvPr id="314" name="Google Shape;314;p16"/>
            <p:cNvSpPr txBox="1"/>
            <p:nvPr/>
          </p:nvSpPr>
          <p:spPr>
            <a:xfrm>
              <a:off x="0" y="9525"/>
              <a:ext cx="39340"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grpSp>
        <p:nvGrpSpPr>
          <p:cNvPr id="315" name="Google Shape;315;p16"/>
          <p:cNvGrpSpPr/>
          <p:nvPr/>
        </p:nvGrpSpPr>
        <p:grpSpPr>
          <a:xfrm>
            <a:off x="300695" y="56109"/>
            <a:ext cx="149951" cy="10701706"/>
            <a:chOff x="0" y="0"/>
            <a:chExt cx="39340" cy="2807589"/>
          </a:xfrm>
        </p:grpSpPr>
        <p:sp>
          <p:nvSpPr>
            <p:cNvPr id="316" name="Google Shape;316;p16"/>
            <p:cNvSpPr/>
            <p:nvPr/>
          </p:nvSpPr>
          <p:spPr>
            <a:xfrm>
              <a:off x="0" y="0"/>
              <a:ext cx="39340" cy="2807589"/>
            </a:xfrm>
            <a:custGeom>
              <a:avLst/>
              <a:gdLst/>
              <a:ahLst/>
              <a:cxnLst/>
              <a:rect l="l" t="t" r="r" b="b"/>
              <a:pathLst>
                <a:path w="39340" h="2807589" extrusionOk="0">
                  <a:moveTo>
                    <a:pt x="0" y="0"/>
                  </a:moveTo>
                  <a:lnTo>
                    <a:pt x="39340" y="0"/>
                  </a:lnTo>
                  <a:lnTo>
                    <a:pt x="39340" y="2807589"/>
                  </a:lnTo>
                  <a:lnTo>
                    <a:pt x="0" y="2807589"/>
                  </a:lnTo>
                  <a:close/>
                </a:path>
              </a:pathLst>
            </a:custGeom>
            <a:solidFill>
              <a:srgbClr val="002395"/>
            </a:solidFill>
            <a:ln>
              <a:noFill/>
            </a:ln>
          </p:spPr>
          <p:txBody>
            <a:bodyPr/>
            <a:lstStyle/>
            <a:p>
              <a:endParaRPr lang="fr-FR" sz="1417"/>
            </a:p>
          </p:txBody>
        </p:sp>
        <p:sp>
          <p:nvSpPr>
            <p:cNvPr id="317" name="Google Shape;317;p16"/>
            <p:cNvSpPr txBox="1"/>
            <p:nvPr/>
          </p:nvSpPr>
          <p:spPr>
            <a:xfrm>
              <a:off x="0" y="9525"/>
              <a:ext cx="39340"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pic>
        <p:nvPicPr>
          <p:cNvPr id="318" name="Google Shape;318;p16"/>
          <p:cNvPicPr preferRelativeResize="0"/>
          <p:nvPr/>
        </p:nvPicPr>
        <p:blipFill rotWithShape="1">
          <a:blip r:embed="rId5">
            <a:alphaModFix/>
          </a:blip>
          <a:srcRect/>
          <a:stretch/>
        </p:blipFill>
        <p:spPr>
          <a:xfrm>
            <a:off x="16070429" y="56108"/>
            <a:ext cx="2289009" cy="2246166"/>
          </a:xfrm>
          <a:prstGeom prst="rect">
            <a:avLst/>
          </a:prstGeom>
          <a:noFill/>
          <a:ln>
            <a:noFill/>
          </a:ln>
        </p:spPr>
      </p:pic>
      <p:sp>
        <p:nvSpPr>
          <p:cNvPr id="4" name="Google Shape;319;p16">
            <a:extLst>
              <a:ext uri="{FF2B5EF4-FFF2-40B4-BE49-F238E27FC236}">
                <a16:creationId xmlns:a16="http://schemas.microsoft.com/office/drawing/2014/main" id="{AD4BA7DC-41CB-4117-E519-D041D870ED56}"/>
              </a:ext>
            </a:extLst>
          </p:cNvPr>
          <p:cNvSpPr txBox="1">
            <a:spLocks noGrp="1"/>
          </p:cNvSpPr>
          <p:nvPr>
            <p:ph type="title"/>
            <p:custDataLst>
              <p:tags r:id="rId2"/>
            </p:custDataLst>
          </p:nvPr>
        </p:nvSpPr>
        <p:spPr>
          <a:xfrm>
            <a:off x="1348869" y="2302274"/>
            <a:ext cx="16459445" cy="6511942"/>
          </a:xfrm>
          <a:prstGeom prst="rect">
            <a:avLst/>
          </a:prstGeom>
          <a:noFill/>
          <a:ln>
            <a:noFill/>
          </a:ln>
        </p:spPr>
        <p:txBody>
          <a:bodyPr spcFirstLastPara="1" wrap="square" lIns="91782" tIns="45879" rIns="91782" bIns="45879" anchor="ctr" anchorCtr="0">
            <a:normAutofit fontScale="90000"/>
          </a:bodyPr>
          <a:lstStyle/>
          <a:p>
            <a:pPr algn="l">
              <a:buSzPts val="4400"/>
            </a:pPr>
            <a:r>
              <a:rPr lang="en-US" dirty="0"/>
              <a:t>1/ réception du signalement sur la plateforme « signal-sports » au ministère chargé des sports</a:t>
            </a:r>
            <a:br>
              <a:rPr lang="en-US" dirty="0"/>
            </a:br>
            <a:r>
              <a:rPr lang="fr-FR" dirty="0"/>
              <a:t>2/ transmission au service départemental à la jeunesse, à l’engagement et aux sports (SDJES) concerné</a:t>
            </a:r>
            <a:br>
              <a:rPr lang="fr-FR" dirty="0"/>
            </a:br>
            <a:r>
              <a:rPr lang="fr-FR" dirty="0"/>
              <a:t>3/ ouverture d’une enquête administrative par le SDJES</a:t>
            </a:r>
            <a:br>
              <a:rPr lang="fr-FR" dirty="0"/>
            </a:br>
            <a:r>
              <a:rPr lang="en-US" dirty="0"/>
              <a:t>4/ Audition du mise en cause, de la victime présumée et de toutes les personnes présentes dans environment de la victime</a:t>
            </a:r>
            <a:br>
              <a:rPr lang="en-US" dirty="0"/>
            </a:br>
            <a:r>
              <a:rPr lang="en-US" dirty="0"/>
              <a:t>5</a:t>
            </a:r>
            <a:r>
              <a:rPr lang="fr-FR" dirty="0"/>
              <a:t>/ Prise de décision quant aux mesures à prendre / choix entre 3 hypothèses :</a:t>
            </a:r>
            <a:br>
              <a:rPr lang="fr-FR" dirty="0"/>
            </a:br>
            <a:r>
              <a:rPr lang="fr-FR" dirty="0"/>
              <a:t>	a) mise en œuvre d’une mesure d’urgence puis après enquête 	administrative présentation du dossier aux membres du CDJSVA</a:t>
            </a:r>
            <a:br>
              <a:rPr lang="fr-FR" dirty="0"/>
            </a:br>
            <a:r>
              <a:rPr lang="fr-FR" dirty="0"/>
              <a:t>	b) présentation du dossier aux membres du CDJSVA après enquête 	administrative</a:t>
            </a:r>
            <a:br>
              <a:rPr lang="fr-FR" dirty="0"/>
            </a:br>
            <a:r>
              <a:rPr lang="fr-FR" dirty="0"/>
              <a:t>	c) absence de mesure</a:t>
            </a:r>
            <a:endParaRPr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grpSp>
        <p:nvGrpSpPr>
          <p:cNvPr id="324" name="Google Shape;324;p17"/>
          <p:cNvGrpSpPr/>
          <p:nvPr/>
        </p:nvGrpSpPr>
        <p:grpSpPr>
          <a:xfrm>
            <a:off x="-226972" y="56109"/>
            <a:ext cx="377715" cy="10701706"/>
            <a:chOff x="0" y="0"/>
            <a:chExt cx="99093" cy="2807589"/>
          </a:xfrm>
        </p:grpSpPr>
        <p:sp>
          <p:nvSpPr>
            <p:cNvPr id="325" name="Google Shape;325;p17"/>
            <p:cNvSpPr/>
            <p:nvPr/>
          </p:nvSpPr>
          <p:spPr>
            <a:xfrm>
              <a:off x="0" y="0"/>
              <a:ext cx="99093" cy="2807589"/>
            </a:xfrm>
            <a:custGeom>
              <a:avLst/>
              <a:gdLst/>
              <a:ahLst/>
              <a:cxnLst/>
              <a:rect l="l" t="t" r="r" b="b"/>
              <a:pathLst>
                <a:path w="99093" h="2807589" extrusionOk="0">
                  <a:moveTo>
                    <a:pt x="0" y="0"/>
                  </a:moveTo>
                  <a:lnTo>
                    <a:pt x="99093" y="0"/>
                  </a:lnTo>
                  <a:lnTo>
                    <a:pt x="99093" y="2807589"/>
                  </a:lnTo>
                  <a:lnTo>
                    <a:pt x="0" y="2807589"/>
                  </a:lnTo>
                  <a:close/>
                </a:path>
              </a:pathLst>
            </a:custGeom>
            <a:solidFill>
              <a:srgbClr val="FFFFFF"/>
            </a:solidFill>
            <a:ln>
              <a:noFill/>
            </a:ln>
          </p:spPr>
          <p:txBody>
            <a:bodyPr/>
            <a:lstStyle/>
            <a:p>
              <a:endParaRPr lang="fr-FR" sz="1417"/>
            </a:p>
          </p:txBody>
        </p:sp>
        <p:sp>
          <p:nvSpPr>
            <p:cNvPr id="326" name="Google Shape;326;p17"/>
            <p:cNvSpPr txBox="1"/>
            <p:nvPr/>
          </p:nvSpPr>
          <p:spPr>
            <a:xfrm>
              <a:off x="0" y="9525"/>
              <a:ext cx="99093"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sp>
        <p:nvSpPr>
          <p:cNvPr id="327" name="Google Shape;327;p17"/>
          <p:cNvSpPr txBox="1"/>
          <p:nvPr/>
        </p:nvSpPr>
        <p:spPr>
          <a:xfrm>
            <a:off x="-226972" y="288776"/>
            <a:ext cx="18270492" cy="1505990"/>
          </a:xfrm>
          <a:prstGeom prst="rect">
            <a:avLst/>
          </a:prstGeom>
          <a:noFill/>
          <a:ln>
            <a:noFill/>
          </a:ln>
        </p:spPr>
        <p:txBody>
          <a:bodyPr spcFirstLastPara="1" wrap="square" lIns="0" tIns="0" rIns="0" bIns="0" anchor="t" anchorCtr="0">
            <a:spAutoFit/>
          </a:bodyPr>
          <a:lstStyle/>
          <a:p>
            <a:pPr algn="ctr">
              <a:lnSpc>
                <a:spcPct val="150007"/>
              </a:lnSpc>
            </a:pPr>
            <a:r>
              <a:rPr lang="en-US" sz="6524" b="1" u="sng" dirty="0"/>
              <a:t>Comment se </a:t>
            </a:r>
            <a:r>
              <a:rPr lang="en-US" sz="6524" b="1" u="sng" dirty="0" err="1"/>
              <a:t>protéger</a:t>
            </a:r>
            <a:endParaRPr sz="1417" dirty="0"/>
          </a:p>
        </p:txBody>
      </p:sp>
      <p:grpSp>
        <p:nvGrpSpPr>
          <p:cNvPr id="328" name="Google Shape;328;p17"/>
          <p:cNvGrpSpPr/>
          <p:nvPr/>
        </p:nvGrpSpPr>
        <p:grpSpPr>
          <a:xfrm>
            <a:off x="150743" y="56109"/>
            <a:ext cx="149951" cy="10701706"/>
            <a:chOff x="0" y="0"/>
            <a:chExt cx="39340" cy="2807589"/>
          </a:xfrm>
        </p:grpSpPr>
        <p:sp>
          <p:nvSpPr>
            <p:cNvPr id="329" name="Google Shape;329;p17"/>
            <p:cNvSpPr/>
            <p:nvPr/>
          </p:nvSpPr>
          <p:spPr>
            <a:xfrm>
              <a:off x="0" y="0"/>
              <a:ext cx="39340" cy="2807589"/>
            </a:xfrm>
            <a:custGeom>
              <a:avLst/>
              <a:gdLst/>
              <a:ahLst/>
              <a:cxnLst/>
              <a:rect l="l" t="t" r="r" b="b"/>
              <a:pathLst>
                <a:path w="39340" h="2807589" extrusionOk="0">
                  <a:moveTo>
                    <a:pt x="0" y="0"/>
                  </a:moveTo>
                  <a:lnTo>
                    <a:pt x="39340" y="0"/>
                  </a:lnTo>
                  <a:lnTo>
                    <a:pt x="39340" y="2807589"/>
                  </a:lnTo>
                  <a:lnTo>
                    <a:pt x="0" y="2807589"/>
                  </a:lnTo>
                  <a:close/>
                </a:path>
              </a:pathLst>
            </a:custGeom>
            <a:solidFill>
              <a:srgbClr val="D90404"/>
            </a:solidFill>
            <a:ln>
              <a:noFill/>
            </a:ln>
          </p:spPr>
          <p:txBody>
            <a:bodyPr/>
            <a:lstStyle/>
            <a:p>
              <a:endParaRPr lang="fr-FR" sz="1417"/>
            </a:p>
          </p:txBody>
        </p:sp>
        <p:sp>
          <p:nvSpPr>
            <p:cNvPr id="330" name="Google Shape;330;p17"/>
            <p:cNvSpPr txBox="1"/>
            <p:nvPr/>
          </p:nvSpPr>
          <p:spPr>
            <a:xfrm>
              <a:off x="0" y="9525"/>
              <a:ext cx="39340"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grpSp>
        <p:nvGrpSpPr>
          <p:cNvPr id="331" name="Google Shape;331;p17"/>
          <p:cNvGrpSpPr/>
          <p:nvPr/>
        </p:nvGrpSpPr>
        <p:grpSpPr>
          <a:xfrm>
            <a:off x="300695" y="56109"/>
            <a:ext cx="149951" cy="10701706"/>
            <a:chOff x="0" y="0"/>
            <a:chExt cx="39340" cy="2807589"/>
          </a:xfrm>
        </p:grpSpPr>
        <p:sp>
          <p:nvSpPr>
            <p:cNvPr id="332" name="Google Shape;332;p17"/>
            <p:cNvSpPr/>
            <p:nvPr/>
          </p:nvSpPr>
          <p:spPr>
            <a:xfrm>
              <a:off x="0" y="0"/>
              <a:ext cx="39340" cy="2807589"/>
            </a:xfrm>
            <a:custGeom>
              <a:avLst/>
              <a:gdLst/>
              <a:ahLst/>
              <a:cxnLst/>
              <a:rect l="l" t="t" r="r" b="b"/>
              <a:pathLst>
                <a:path w="39340" h="2807589" extrusionOk="0">
                  <a:moveTo>
                    <a:pt x="0" y="0"/>
                  </a:moveTo>
                  <a:lnTo>
                    <a:pt x="39340" y="0"/>
                  </a:lnTo>
                  <a:lnTo>
                    <a:pt x="39340" y="2807589"/>
                  </a:lnTo>
                  <a:lnTo>
                    <a:pt x="0" y="2807589"/>
                  </a:lnTo>
                  <a:close/>
                </a:path>
              </a:pathLst>
            </a:custGeom>
            <a:solidFill>
              <a:srgbClr val="002395"/>
            </a:solidFill>
            <a:ln>
              <a:noFill/>
            </a:ln>
          </p:spPr>
          <p:txBody>
            <a:bodyPr/>
            <a:lstStyle/>
            <a:p>
              <a:endParaRPr lang="fr-FR" sz="1417"/>
            </a:p>
          </p:txBody>
        </p:sp>
        <p:sp>
          <p:nvSpPr>
            <p:cNvPr id="333" name="Google Shape;333;p17"/>
            <p:cNvSpPr txBox="1"/>
            <p:nvPr/>
          </p:nvSpPr>
          <p:spPr>
            <a:xfrm>
              <a:off x="0" y="9525"/>
              <a:ext cx="39340"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pic>
        <p:nvPicPr>
          <p:cNvPr id="334" name="Google Shape;334;p17"/>
          <p:cNvPicPr preferRelativeResize="0"/>
          <p:nvPr/>
        </p:nvPicPr>
        <p:blipFill rotWithShape="1">
          <a:blip r:embed="rId7">
            <a:alphaModFix/>
          </a:blip>
          <a:srcRect/>
          <a:stretch/>
        </p:blipFill>
        <p:spPr>
          <a:xfrm>
            <a:off x="16070429" y="56108"/>
            <a:ext cx="2289009" cy="2246166"/>
          </a:xfrm>
          <a:prstGeom prst="rect">
            <a:avLst/>
          </a:prstGeom>
          <a:noFill/>
          <a:ln>
            <a:noFill/>
          </a:ln>
        </p:spPr>
      </p:pic>
      <p:sp>
        <p:nvSpPr>
          <p:cNvPr id="335" name="Google Shape;335;p17"/>
          <p:cNvSpPr txBox="1">
            <a:spLocks noGrp="1"/>
          </p:cNvSpPr>
          <p:nvPr>
            <p:ph type="title"/>
            <p:custDataLst>
              <p:tags r:id="rId2"/>
            </p:custDataLst>
          </p:nvPr>
        </p:nvSpPr>
        <p:spPr>
          <a:xfrm>
            <a:off x="802978" y="2646513"/>
            <a:ext cx="16687873" cy="1083658"/>
          </a:xfrm>
          <a:prstGeom prst="rect">
            <a:avLst/>
          </a:prstGeom>
          <a:noFill/>
          <a:ln>
            <a:noFill/>
          </a:ln>
        </p:spPr>
        <p:txBody>
          <a:bodyPr spcFirstLastPara="1" wrap="square" lIns="91782" tIns="45879" rIns="91782" bIns="45879" anchor="ctr" anchorCtr="0">
            <a:normAutofit fontScale="90000"/>
          </a:bodyPr>
          <a:lstStyle/>
          <a:p>
            <a:pPr algn="l">
              <a:buSzPct val="100000"/>
            </a:pPr>
            <a:br>
              <a:rPr lang="en-US" dirty="0"/>
            </a:br>
            <a:endParaRPr dirty="0"/>
          </a:p>
        </p:txBody>
      </p:sp>
      <p:sp>
        <p:nvSpPr>
          <p:cNvPr id="3" name="Google Shape;335;p17">
            <a:extLst>
              <a:ext uri="{FF2B5EF4-FFF2-40B4-BE49-F238E27FC236}">
                <a16:creationId xmlns:a16="http://schemas.microsoft.com/office/drawing/2014/main" id="{B5C07C25-9F70-7CB4-53F8-8BAB0C526093}"/>
              </a:ext>
            </a:extLst>
          </p:cNvPr>
          <p:cNvSpPr txBox="1">
            <a:spLocks/>
          </p:cNvSpPr>
          <p:nvPr/>
        </p:nvSpPr>
        <p:spPr>
          <a:xfrm>
            <a:off x="802978" y="3330856"/>
            <a:ext cx="16687873" cy="2605485"/>
          </a:xfrm>
          <a:prstGeom prst="rect">
            <a:avLst/>
          </a:prstGeom>
          <a:noFill/>
          <a:ln>
            <a:noFill/>
          </a:ln>
        </p:spPr>
        <p:txBody>
          <a:bodyPr spcFirstLastPara="1" wrap="square" lIns="91782" tIns="45879" rIns="91782" bIns="45879" anchor="ctr" anchorCtr="0">
            <a:normAutofit fontScale="5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ct val="100000"/>
            </a:pPr>
            <a:br>
              <a:rPr lang="fr-FR" dirty="0"/>
            </a:br>
            <a:br>
              <a:rPr lang="fr-FR" sz="14700" dirty="0"/>
            </a:br>
            <a:br>
              <a:rPr lang="fr-FR" dirty="0"/>
            </a:br>
            <a:br>
              <a:rPr lang="fr-FR" dirty="0"/>
            </a:br>
            <a:r>
              <a:rPr lang="fr-FR" dirty="0"/>
              <a:t>	</a:t>
            </a:r>
            <a:br>
              <a:rPr lang="fr-FR" dirty="0"/>
            </a:br>
            <a:endParaRPr lang="fr-FR" dirty="0"/>
          </a:p>
        </p:txBody>
      </p:sp>
      <p:sp>
        <p:nvSpPr>
          <p:cNvPr id="2" name="Google Shape;319;p16">
            <a:extLst>
              <a:ext uri="{FF2B5EF4-FFF2-40B4-BE49-F238E27FC236}">
                <a16:creationId xmlns:a16="http://schemas.microsoft.com/office/drawing/2014/main" id="{86DEE793-0EB7-2349-7B0C-1699079312C2}"/>
              </a:ext>
            </a:extLst>
          </p:cNvPr>
          <p:cNvSpPr txBox="1">
            <a:spLocks/>
          </p:cNvSpPr>
          <p:nvPr>
            <p:custDataLst>
              <p:tags r:id="rId3"/>
            </p:custDataLst>
          </p:nvPr>
        </p:nvSpPr>
        <p:spPr>
          <a:xfrm>
            <a:off x="1606202" y="2349547"/>
            <a:ext cx="15081423" cy="1962618"/>
          </a:xfrm>
          <a:prstGeom prst="rect">
            <a:avLst/>
          </a:prstGeom>
          <a:noFill/>
          <a:ln>
            <a:noFill/>
          </a:ln>
        </p:spPr>
        <p:txBody>
          <a:bodyPr spcFirstLastPara="1" wrap="square" lIns="91782" tIns="45879" rIns="91782" bIns="4587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4400"/>
            </a:pPr>
            <a:r>
              <a:rPr lang="fr-FR" dirty="0"/>
              <a:t>1/ en n’embauchant que des éducateurs titulaires de la carte pro </a:t>
            </a:r>
          </a:p>
          <a:p>
            <a:pPr algn="l">
              <a:buSzPts val="4400"/>
            </a:pPr>
            <a:endParaRPr lang="fr-FR" dirty="0"/>
          </a:p>
          <a:p>
            <a:pPr algn="l">
              <a:buSzPts val="4400"/>
            </a:pPr>
            <a:r>
              <a:rPr lang="fr-FR" dirty="0"/>
              <a:t>2/ en faisant prendre une licence adéquate à toutes personnes en contact avec des mineurs </a:t>
            </a:r>
          </a:p>
        </p:txBody>
      </p:sp>
      <p:sp>
        <p:nvSpPr>
          <p:cNvPr id="6" name="Google Shape;327;p17">
            <a:extLst>
              <a:ext uri="{FF2B5EF4-FFF2-40B4-BE49-F238E27FC236}">
                <a16:creationId xmlns:a16="http://schemas.microsoft.com/office/drawing/2014/main" id="{A4F13894-A038-3AAA-69A5-CF9B8E6086CF}"/>
              </a:ext>
            </a:extLst>
          </p:cNvPr>
          <p:cNvSpPr txBox="1"/>
          <p:nvPr/>
        </p:nvSpPr>
        <p:spPr>
          <a:xfrm>
            <a:off x="88946" y="5277808"/>
            <a:ext cx="18270492" cy="1505990"/>
          </a:xfrm>
          <a:prstGeom prst="rect">
            <a:avLst/>
          </a:prstGeom>
          <a:noFill/>
          <a:ln>
            <a:noFill/>
          </a:ln>
        </p:spPr>
        <p:txBody>
          <a:bodyPr spcFirstLastPara="1" wrap="square" lIns="0" tIns="0" rIns="0" bIns="0" anchor="t" anchorCtr="0">
            <a:spAutoFit/>
          </a:bodyPr>
          <a:lstStyle/>
          <a:p>
            <a:pPr algn="ctr">
              <a:lnSpc>
                <a:spcPct val="150007"/>
              </a:lnSpc>
            </a:pPr>
            <a:r>
              <a:rPr lang="en-US" sz="6524" b="1" u="sng" dirty="0"/>
              <a:t>Rappel </a:t>
            </a:r>
            <a:endParaRPr sz="1417" dirty="0"/>
          </a:p>
        </p:txBody>
      </p:sp>
      <p:sp>
        <p:nvSpPr>
          <p:cNvPr id="8" name="Google Shape;319;p16">
            <a:extLst>
              <a:ext uri="{FF2B5EF4-FFF2-40B4-BE49-F238E27FC236}">
                <a16:creationId xmlns:a16="http://schemas.microsoft.com/office/drawing/2014/main" id="{7692198B-B781-9AA8-1C5D-838669C9990C}"/>
              </a:ext>
            </a:extLst>
          </p:cNvPr>
          <p:cNvSpPr txBox="1">
            <a:spLocks/>
          </p:cNvSpPr>
          <p:nvPr>
            <p:custDataLst>
              <p:tags r:id="rId4"/>
            </p:custDataLst>
          </p:nvPr>
        </p:nvSpPr>
        <p:spPr>
          <a:xfrm>
            <a:off x="1467527" y="6648636"/>
            <a:ext cx="15875030" cy="1962618"/>
          </a:xfrm>
          <a:prstGeom prst="rect">
            <a:avLst/>
          </a:prstGeom>
          <a:noFill/>
          <a:ln>
            <a:noFill/>
          </a:ln>
        </p:spPr>
        <p:txBody>
          <a:bodyPr spcFirstLastPara="1" wrap="square" lIns="91782" tIns="45879" rIns="91782" bIns="45879"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buSzPts val="4400"/>
            </a:pPr>
            <a:r>
              <a:rPr lang="fr-FR" dirty="0"/>
              <a:t>Il est maintenant obligatoire de signaler à l’autorité administrative tout phénomène de violence dont on a connaissance</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pSp>
        <p:nvGrpSpPr>
          <p:cNvPr id="468" name="Google Shape;468;p26"/>
          <p:cNvGrpSpPr/>
          <p:nvPr/>
        </p:nvGrpSpPr>
        <p:grpSpPr>
          <a:xfrm>
            <a:off x="-226972" y="56109"/>
            <a:ext cx="377715" cy="10701706"/>
            <a:chOff x="0" y="0"/>
            <a:chExt cx="99093" cy="2807589"/>
          </a:xfrm>
        </p:grpSpPr>
        <p:sp>
          <p:nvSpPr>
            <p:cNvPr id="469" name="Google Shape;469;p26"/>
            <p:cNvSpPr/>
            <p:nvPr/>
          </p:nvSpPr>
          <p:spPr>
            <a:xfrm>
              <a:off x="0" y="0"/>
              <a:ext cx="99093" cy="2807589"/>
            </a:xfrm>
            <a:custGeom>
              <a:avLst/>
              <a:gdLst/>
              <a:ahLst/>
              <a:cxnLst/>
              <a:rect l="l" t="t" r="r" b="b"/>
              <a:pathLst>
                <a:path w="99093" h="2807589" extrusionOk="0">
                  <a:moveTo>
                    <a:pt x="0" y="0"/>
                  </a:moveTo>
                  <a:lnTo>
                    <a:pt x="99093" y="0"/>
                  </a:lnTo>
                  <a:lnTo>
                    <a:pt x="99093" y="2807589"/>
                  </a:lnTo>
                  <a:lnTo>
                    <a:pt x="0" y="2807589"/>
                  </a:lnTo>
                  <a:close/>
                </a:path>
              </a:pathLst>
            </a:custGeom>
            <a:solidFill>
              <a:srgbClr val="FFFFFF"/>
            </a:solidFill>
            <a:ln>
              <a:noFill/>
            </a:ln>
          </p:spPr>
          <p:txBody>
            <a:bodyPr/>
            <a:lstStyle/>
            <a:p>
              <a:endParaRPr lang="fr-FR" sz="1417"/>
            </a:p>
          </p:txBody>
        </p:sp>
        <p:sp>
          <p:nvSpPr>
            <p:cNvPr id="470" name="Google Shape;470;p26"/>
            <p:cNvSpPr txBox="1"/>
            <p:nvPr/>
          </p:nvSpPr>
          <p:spPr>
            <a:xfrm>
              <a:off x="0" y="9525"/>
              <a:ext cx="99093"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sp>
        <p:nvSpPr>
          <p:cNvPr id="471" name="Google Shape;471;p26"/>
          <p:cNvSpPr txBox="1"/>
          <p:nvPr/>
        </p:nvSpPr>
        <p:spPr>
          <a:xfrm>
            <a:off x="-61797" y="225468"/>
            <a:ext cx="18270492" cy="1565364"/>
          </a:xfrm>
          <a:prstGeom prst="rect">
            <a:avLst/>
          </a:prstGeom>
          <a:noFill/>
          <a:ln>
            <a:noFill/>
          </a:ln>
        </p:spPr>
        <p:txBody>
          <a:bodyPr spcFirstLastPara="1" wrap="square" lIns="0" tIns="0" rIns="0" bIns="0" anchor="t" anchorCtr="0">
            <a:spAutoFit/>
          </a:bodyPr>
          <a:lstStyle/>
          <a:p>
            <a:pPr algn="ctr">
              <a:lnSpc>
                <a:spcPct val="150007"/>
              </a:lnSpc>
            </a:pPr>
            <a:r>
              <a:rPr lang="en-US" sz="6524" b="1" u="sng" dirty="0"/>
              <a:t>MERCI POUR VOTRE ATTENTION</a:t>
            </a:r>
            <a:endParaRPr sz="1417" dirty="0"/>
          </a:p>
        </p:txBody>
      </p:sp>
      <p:grpSp>
        <p:nvGrpSpPr>
          <p:cNvPr id="472" name="Google Shape;472;p26"/>
          <p:cNvGrpSpPr/>
          <p:nvPr/>
        </p:nvGrpSpPr>
        <p:grpSpPr>
          <a:xfrm>
            <a:off x="150743" y="56109"/>
            <a:ext cx="149951" cy="10701706"/>
            <a:chOff x="0" y="0"/>
            <a:chExt cx="39340" cy="2807589"/>
          </a:xfrm>
        </p:grpSpPr>
        <p:sp>
          <p:nvSpPr>
            <p:cNvPr id="473" name="Google Shape;473;p26"/>
            <p:cNvSpPr/>
            <p:nvPr/>
          </p:nvSpPr>
          <p:spPr>
            <a:xfrm>
              <a:off x="0" y="0"/>
              <a:ext cx="39340" cy="2807589"/>
            </a:xfrm>
            <a:custGeom>
              <a:avLst/>
              <a:gdLst/>
              <a:ahLst/>
              <a:cxnLst/>
              <a:rect l="l" t="t" r="r" b="b"/>
              <a:pathLst>
                <a:path w="39340" h="2807589" extrusionOk="0">
                  <a:moveTo>
                    <a:pt x="0" y="0"/>
                  </a:moveTo>
                  <a:lnTo>
                    <a:pt x="39340" y="0"/>
                  </a:lnTo>
                  <a:lnTo>
                    <a:pt x="39340" y="2807589"/>
                  </a:lnTo>
                  <a:lnTo>
                    <a:pt x="0" y="2807589"/>
                  </a:lnTo>
                  <a:close/>
                </a:path>
              </a:pathLst>
            </a:custGeom>
            <a:solidFill>
              <a:srgbClr val="D90404"/>
            </a:solidFill>
            <a:ln>
              <a:noFill/>
            </a:ln>
          </p:spPr>
          <p:txBody>
            <a:bodyPr/>
            <a:lstStyle/>
            <a:p>
              <a:endParaRPr lang="fr-FR" sz="1417"/>
            </a:p>
          </p:txBody>
        </p:sp>
        <p:sp>
          <p:nvSpPr>
            <p:cNvPr id="474" name="Google Shape;474;p26"/>
            <p:cNvSpPr txBox="1"/>
            <p:nvPr/>
          </p:nvSpPr>
          <p:spPr>
            <a:xfrm>
              <a:off x="0" y="9525"/>
              <a:ext cx="39340"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grpSp>
        <p:nvGrpSpPr>
          <p:cNvPr id="475" name="Google Shape;475;p26"/>
          <p:cNvGrpSpPr/>
          <p:nvPr/>
        </p:nvGrpSpPr>
        <p:grpSpPr>
          <a:xfrm>
            <a:off x="300695" y="56109"/>
            <a:ext cx="149951" cy="10701706"/>
            <a:chOff x="0" y="0"/>
            <a:chExt cx="39340" cy="2807589"/>
          </a:xfrm>
        </p:grpSpPr>
        <p:sp>
          <p:nvSpPr>
            <p:cNvPr id="476" name="Google Shape;476;p26"/>
            <p:cNvSpPr/>
            <p:nvPr/>
          </p:nvSpPr>
          <p:spPr>
            <a:xfrm>
              <a:off x="0" y="0"/>
              <a:ext cx="39340" cy="2807589"/>
            </a:xfrm>
            <a:custGeom>
              <a:avLst/>
              <a:gdLst/>
              <a:ahLst/>
              <a:cxnLst/>
              <a:rect l="l" t="t" r="r" b="b"/>
              <a:pathLst>
                <a:path w="39340" h="2807589" extrusionOk="0">
                  <a:moveTo>
                    <a:pt x="0" y="0"/>
                  </a:moveTo>
                  <a:lnTo>
                    <a:pt x="39340" y="0"/>
                  </a:lnTo>
                  <a:lnTo>
                    <a:pt x="39340" y="2807589"/>
                  </a:lnTo>
                  <a:lnTo>
                    <a:pt x="0" y="2807589"/>
                  </a:lnTo>
                  <a:close/>
                </a:path>
              </a:pathLst>
            </a:custGeom>
            <a:solidFill>
              <a:srgbClr val="002395"/>
            </a:solidFill>
            <a:ln>
              <a:noFill/>
            </a:ln>
          </p:spPr>
          <p:txBody>
            <a:bodyPr/>
            <a:lstStyle/>
            <a:p>
              <a:endParaRPr lang="fr-FR" sz="1417"/>
            </a:p>
          </p:txBody>
        </p:sp>
        <p:sp>
          <p:nvSpPr>
            <p:cNvPr id="477" name="Google Shape;477;p26"/>
            <p:cNvSpPr txBox="1"/>
            <p:nvPr/>
          </p:nvSpPr>
          <p:spPr>
            <a:xfrm>
              <a:off x="0" y="9525"/>
              <a:ext cx="39340" cy="2798064"/>
            </a:xfrm>
            <a:prstGeom prst="rect">
              <a:avLst/>
            </a:prstGeom>
            <a:noFill/>
            <a:ln>
              <a:noFill/>
            </a:ln>
          </p:spPr>
          <p:txBody>
            <a:bodyPr spcFirstLastPara="1" wrap="square" lIns="50998" tIns="50998" rIns="50998" bIns="50998" anchor="ctr" anchorCtr="0">
              <a:noAutofit/>
            </a:bodyPr>
            <a:lstStyle/>
            <a:p>
              <a:pPr algn="ctr">
                <a:lnSpc>
                  <a:spcPct val="159944"/>
                </a:lnSpc>
              </a:pPr>
              <a:endParaRPr sz="1807">
                <a:solidFill>
                  <a:schemeClr val="dk1"/>
                </a:solidFill>
                <a:latin typeface="Calibri"/>
                <a:ea typeface="Calibri"/>
                <a:cs typeface="Calibri"/>
                <a:sym typeface="Calibri"/>
              </a:endParaRPr>
            </a:p>
          </p:txBody>
        </p:sp>
      </p:grpSp>
      <p:pic>
        <p:nvPicPr>
          <p:cNvPr id="478" name="Google Shape;478;p26"/>
          <p:cNvPicPr preferRelativeResize="0"/>
          <p:nvPr/>
        </p:nvPicPr>
        <p:blipFill rotWithShape="1">
          <a:blip r:embed="rId5">
            <a:alphaModFix/>
          </a:blip>
          <a:srcRect/>
          <a:stretch/>
        </p:blipFill>
        <p:spPr>
          <a:xfrm>
            <a:off x="16070429" y="56108"/>
            <a:ext cx="2289009" cy="2246166"/>
          </a:xfrm>
          <a:prstGeom prst="rect">
            <a:avLst/>
          </a:prstGeom>
          <a:noFill/>
          <a:ln>
            <a:noFill/>
          </a:ln>
        </p:spPr>
      </p:pic>
      <p:sp>
        <p:nvSpPr>
          <p:cNvPr id="479" name="Google Shape;479;p26"/>
          <p:cNvSpPr txBox="1">
            <a:spLocks noGrp="1"/>
          </p:cNvSpPr>
          <p:nvPr>
            <p:ph type="title"/>
            <p:custDataLst>
              <p:tags r:id="rId2"/>
            </p:custDataLst>
          </p:nvPr>
        </p:nvSpPr>
        <p:spPr>
          <a:xfrm>
            <a:off x="1092692" y="2302274"/>
            <a:ext cx="16611376" cy="5048845"/>
          </a:xfrm>
          <a:prstGeom prst="rect">
            <a:avLst/>
          </a:prstGeom>
          <a:noFill/>
          <a:ln>
            <a:noFill/>
          </a:ln>
        </p:spPr>
        <p:txBody>
          <a:bodyPr spcFirstLastPara="1" wrap="square" lIns="91782" tIns="45879" rIns="91782" bIns="45879" anchor="ctr" anchorCtr="0">
            <a:normAutofit fontScale="90000"/>
          </a:bodyPr>
          <a:lstStyle/>
          <a:p>
            <a:pPr algn="l">
              <a:buSzPct val="100000"/>
            </a:pPr>
            <a:br>
              <a:rPr lang="en-US" b="1" u="sng" dirty="0"/>
            </a:br>
            <a:br>
              <a:rPr lang="en-US" b="1" u="sng" dirty="0"/>
            </a:br>
            <a:r>
              <a:rPr lang="en-US" b="1" dirty="0"/>
              <a:t>- CDOS </a:t>
            </a:r>
            <a:r>
              <a:rPr lang="en-US" b="1" dirty="0" err="1"/>
              <a:t>d’Eure</a:t>
            </a:r>
            <a:r>
              <a:rPr lang="en-US" b="1" dirty="0"/>
              <a:t> et Loir / mail : </a:t>
            </a:r>
            <a:r>
              <a:rPr lang="en-US" b="1" u="sng" dirty="0">
                <a:solidFill>
                  <a:schemeClr val="hlink"/>
                </a:solidFill>
                <a:hlinkClick r:id="rId6"/>
              </a:rPr>
              <a:t>eureetloir@franceolympique.com</a:t>
            </a:r>
            <a:br>
              <a:rPr lang="en-US" b="1" dirty="0"/>
            </a:br>
            <a:r>
              <a:rPr lang="en-US" b="1" dirty="0"/>
              <a:t>* </a:t>
            </a:r>
            <a:r>
              <a:rPr lang="en-US" b="1" dirty="0" err="1"/>
              <a:t>tel</a:t>
            </a:r>
            <a:r>
              <a:rPr lang="en-US" b="1" dirty="0"/>
              <a:t> : 09/84/38/25/07</a:t>
            </a:r>
            <a:br>
              <a:rPr lang="en-US" b="1" dirty="0"/>
            </a:br>
            <a:br>
              <a:rPr lang="en-US" dirty="0"/>
            </a:br>
            <a:r>
              <a:rPr lang="en-US" dirty="0"/>
              <a:t>- </a:t>
            </a:r>
            <a:r>
              <a:rPr lang="en-US" b="1" dirty="0"/>
              <a:t>Benoît GASNIER (SDJES 28) : </a:t>
            </a:r>
            <a:r>
              <a:rPr lang="en-US" b="1" u="sng" dirty="0">
                <a:solidFill>
                  <a:schemeClr val="hlink"/>
                </a:solidFill>
                <a:hlinkClick r:id="rId7"/>
              </a:rPr>
              <a:t>benoit.gasnier@ac-orleans-tours.fr</a:t>
            </a:r>
            <a:r>
              <a:rPr lang="en-US" b="1" dirty="0"/>
              <a:t> </a:t>
            </a:r>
            <a:br>
              <a:rPr lang="en-US" dirty="0"/>
            </a:br>
            <a:r>
              <a:rPr lang="en-US" b="1" dirty="0"/>
              <a:t>* </a:t>
            </a:r>
            <a:r>
              <a:rPr lang="en-US" b="1" dirty="0" err="1"/>
              <a:t>tel</a:t>
            </a:r>
            <a:r>
              <a:rPr lang="en-US" b="1" dirty="0"/>
              <a:t> : 06/07/45/99/87</a:t>
            </a:r>
            <a:br>
              <a:rPr lang="en-US" b="1" dirty="0"/>
            </a:br>
            <a:r>
              <a:rPr lang="en-US" b="1" dirty="0"/>
              <a:t>- Claude PETITFOUR (SDJES 28) : </a:t>
            </a:r>
            <a:r>
              <a:rPr lang="en-US" b="1" u="sng" dirty="0">
                <a:solidFill>
                  <a:schemeClr val="hlink"/>
                </a:solidFill>
                <a:hlinkClick r:id="rId8"/>
              </a:rPr>
              <a:t>claude.petitfour@ac-orleans-tours.fr</a:t>
            </a:r>
            <a:br>
              <a:rPr lang="en-US" b="1" dirty="0"/>
            </a:br>
            <a:r>
              <a:rPr lang="en-US" b="1" dirty="0"/>
              <a:t>* </a:t>
            </a:r>
            <a:r>
              <a:rPr lang="en-US" b="1" dirty="0" err="1"/>
              <a:t>tel</a:t>
            </a:r>
            <a:r>
              <a:rPr lang="en-US" b="1" dirty="0"/>
              <a:t> : 06/18/53/50/77</a:t>
            </a:r>
            <a:br>
              <a:rPr lang="en-US" dirty="0"/>
            </a:br>
            <a:br>
              <a:rPr lang="en-US" dirty="0"/>
            </a:br>
            <a:r>
              <a:rPr lang="en-US" dirty="0"/>
              <a:t>- </a:t>
            </a:r>
            <a:r>
              <a:rPr lang="en-US" b="1" dirty="0" err="1"/>
              <a:t>Vidéo</a:t>
            </a:r>
            <a:r>
              <a:rPr lang="en-US" b="1" dirty="0"/>
              <a:t>  : https://youtu.be/lGUTFbQ7g1U</a:t>
            </a:r>
            <a:br>
              <a:rPr lang="en-US" dirty="0"/>
            </a:br>
            <a:br>
              <a:rPr lang="en-US" dirty="0"/>
            </a:br>
            <a:endParaRPr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VSS v1[20250723144352408].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SUBMITNUM_MEN" val="0"/>
  <p:tag name="ARS_SLIDE_SUBMITNUM" val="0"/>
  <p:tag name="ARS_SLIDE_CORRECTNUM" val="0"/>
  <p:tag name="ARS_SLIDE_VOTEMEAN" val="0"/>
  <p:tag name="ARS_SLIDE_DUENO" val="100"/>
  <p:tag name="ARS_SLIDE_PARTICIPANTNUM_MEN" val="100"/>
  <p:tag name="ARS_SLIDE_PARTICIPANTNUM" val="10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SUBMITNUM_MEN" val="0"/>
  <p:tag name="ARS_SLIDE_SUBMITNUM" val="0"/>
  <p:tag name="ARS_SLIDE_CORRECTNUM" val="0"/>
  <p:tag name="ARS_SLIDE_VOTEMEAN" val="0"/>
  <p:tag name="ARS_SLIDE_DUENO" val="100"/>
  <p:tag name="ARS_SLIDE_PARTICIPANTNUM_MEN" val="100"/>
  <p:tag name="ARS_SLIDE_PARTICIPANTNUM" val="10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
  <p:tag name="ARS_CHARTPARA_DATAFORMAT" val="ltNumberValueAndPercent"/>
  <p:tag name="ARS_CHARTPARA_SHOWTIME" val="csStop"/>
  <p:tag name="ARS_CHARTPARA_NUMBERDEC" val="0"/>
  <p:tag name="ARS_CHARTPARA_DATAPERCENTBASE" val="crResponse"/>
  <p:tag name="ARS_CHARTPARA_PERCENTDEC" val="2"/>
  <p:tag name="ARS_CHARTPARA_SHOW3D" val="1"/>
  <p:tag name="ARS_CHARTPARA_SHOWWINDOW" val="0"/>
  <p:tag name="ARS_CHARTPOINTWIDTH" val="0.5"/>
  <p:tag name="ARS_CHARTSHOWITEMTEXT" val="0"/>
  <p:tag name="ARS_CHARTPARA_TEXTCHARTSPACEORLINE" val="0"/>
  <p:tag name="ARS_CHARTPARA_TEXTCHARTTYPEBYLINE"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9.xml><?xml version="1.0" encoding="utf-8"?>
<p:tagLst xmlns:a="http://schemas.openxmlformats.org/drawingml/2006/main" xmlns:r="http://schemas.openxmlformats.org/officeDocument/2006/relationships" xmlns:p="http://schemas.openxmlformats.org/presentationml/2006/main">
  <p:tag name="ARS_SLIDETITLE_AUTOSET" val="0"/>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905</Words>
  <Application>Microsoft Office PowerPoint</Application>
  <PresentationFormat>Personnalisé</PresentationFormat>
  <Paragraphs>29</Paragraphs>
  <Slides>5</Slides>
  <Notes>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5</vt:i4>
      </vt:variant>
    </vt:vector>
  </HeadingPairs>
  <TitlesOfParts>
    <vt:vector size="8" baseType="lpstr">
      <vt:lpstr>Calibri</vt:lpstr>
      <vt:lpstr>Arial</vt:lpstr>
      <vt:lpstr>Office Theme</vt:lpstr>
      <vt:lpstr>Présentation PowerPoint</vt:lpstr>
      <vt:lpstr>Présentation PowerPoint</vt:lpstr>
      <vt:lpstr>1/ réception du signalement sur la plateforme « signal-sports » au ministère chargé des sports 2/ transmission au service départemental à la jeunesse, à l’engagement et aux sports (SDJES) concerné 3/ ouverture d’une enquête administrative par le SDJES 4/ Audition du mise en cause, de la victime présumée et de toutes les personnes présentes dans environment de la victime 5/ Prise de décision quant aux mesures à prendre / choix entre 3 hypothèses :  a) mise en œuvre d’une mesure d’urgence puis après enquête  administrative présentation du dossier aux membres du CDJSVA  b) présentation du dossier aux membres du CDJSVA après enquête  administrative  c) absence de mesure</vt:lpstr>
      <vt:lpstr> </vt:lpstr>
      <vt:lpstr>  - CDOS d’Eure et Loir / mail : eureetloir@franceolympique.com * tel : 09/84/38/25/07  - Benoît GASNIER (SDJES 28) : benoit.gasnier@ac-orleans-tours.fr  * tel : 06/07/45/99/87 - Claude PETITFOUR (SDJES 28) : claude.petitfour@ac-orleans-tours.fr * tel : 06/18/53/50/77  - Vidéo  : https://youtu.be/lGUTFbQ7g1U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Claude PETITFOUR</dc:creator>
  <cp:lastModifiedBy>didier brassart</cp:lastModifiedBy>
  <cp:revision>14</cp:revision>
  <dcterms:created xsi:type="dcterms:W3CDTF">2006-08-16T00:00:00Z</dcterms:created>
  <dcterms:modified xsi:type="dcterms:W3CDTF">2025-09-07T16:49:48Z</dcterms:modified>
</cp:coreProperties>
</file>